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5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680" y="-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69037-DB57-4E78-8321-820992D8091A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A8B3A-2009-4E81-9D6E-6F642EFBF2C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42976" y="1643050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FEHEZAN-DALANA IAINGANA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ouvrage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s 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857224" y="2357430"/>
          <a:ext cx="6357982" cy="2704438"/>
        </p:xfrm>
        <a:graphic>
          <a:graphicData uri="http://schemas.openxmlformats.org/drawingml/2006/table">
            <a:tbl>
              <a:tblPr/>
              <a:tblGrid>
                <a:gridCol w="3178473"/>
                <a:gridCol w="3179509"/>
              </a:tblGrid>
              <a:tr h="337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LOHAHEVITRA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ANDININY IAINGANA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Andraikitry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ny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Tompon-draharaha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Calibri,Bold"/>
                        </a:rPr>
                        <a:t>article 14 du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Calibri,Bold"/>
                        </a:rPr>
                        <a:t>décret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Calibri,Bold"/>
                        </a:rPr>
                        <a:t> 193-2003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Fepetra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momban’ny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fahaiza-manao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ny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kaominina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Critères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d'habilitation</a:t>
                      </a: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 des 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Communes)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Times New Roman"/>
                          <a:cs typeface="Calibri,Bold"/>
                        </a:rPr>
                        <a:t>article 26 du décret 193-2003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Sandam-bidy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(article)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Fanaraha-maso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ara-teknika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sy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err="1" smtClean="0">
                          <a:latin typeface="+mn-lt"/>
                          <a:ea typeface="Times New Roman"/>
                          <a:cs typeface="Times New Roman"/>
                        </a:rPr>
                        <a:t>ara</a:t>
                      </a:r>
                      <a:r>
                        <a:rPr lang="en-US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-bola</a:t>
                      </a: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+mn-lt"/>
                          <a:ea typeface="Times New Roman"/>
                          <a:cs typeface="Calibri,Bold"/>
                        </a:rPr>
                        <a:t>décret</a:t>
                      </a:r>
                      <a:r>
                        <a:rPr lang="en-US" sz="1400" b="1" dirty="0">
                          <a:latin typeface="+mn-lt"/>
                          <a:ea typeface="Times New Roman"/>
                          <a:cs typeface="Calibri,Bold"/>
                        </a:rPr>
                        <a:t> 193-2003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714348" y="428604"/>
            <a:ext cx="7500990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fr-FR" sz="2400" b="1" dirty="0" err="1" smtClean="0">
                <a:solidFill>
                  <a:srgbClr val="0070C0"/>
                </a:solidFill>
              </a:rPr>
              <a:t>Famitinana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ny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fehin</a:t>
            </a:r>
            <a:r>
              <a:rPr lang="fr-FR" sz="2400" b="1" dirty="0" smtClean="0">
                <a:solidFill>
                  <a:srgbClr val="0070C0"/>
                </a:solidFill>
              </a:rPr>
              <a:t>-</a:t>
            </a:r>
            <a:r>
              <a:rPr lang="fr-FR" sz="2400" b="1" dirty="0" err="1" smtClean="0">
                <a:solidFill>
                  <a:srgbClr val="0070C0"/>
                </a:solidFill>
              </a:rPr>
              <a:t>kevitra</a:t>
            </a:r>
            <a:r>
              <a:rPr lang="fr-FR" sz="2400" b="1" dirty="0" smtClean="0">
                <a:solidFill>
                  <a:srgbClr val="0070C0"/>
                </a:solidFill>
              </a:rPr>
              <a:t>  </a:t>
            </a:r>
            <a:r>
              <a:rPr lang="fr-FR" sz="2400" b="1" dirty="0" err="1" smtClean="0">
                <a:solidFill>
                  <a:srgbClr val="0070C0"/>
                </a:solidFill>
              </a:rPr>
              <a:t>ny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atrik’asa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mahakasika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ny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lohahevitra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fitompoan-draharahan’ny</a:t>
            </a:r>
            <a:r>
              <a:rPr lang="fr-FR" sz="2400" b="1" dirty="0" smtClean="0">
                <a:solidFill>
                  <a:srgbClr val="0070C0"/>
                </a:solidFill>
              </a:rPr>
              <a:t> </a:t>
            </a:r>
            <a:r>
              <a:rPr lang="fr-FR" sz="2400" b="1" dirty="0" err="1" smtClean="0">
                <a:solidFill>
                  <a:srgbClr val="0070C0"/>
                </a:solidFill>
              </a:rPr>
              <a:t>Kaominina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476672"/>
            <a:ext cx="8472518" cy="5697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mahazava</a:t>
            </a:r>
            <a:r>
              <a:rPr lang="fr-FR" sz="2000" dirty="0" smtClean="0"/>
              <a:t>-</a:t>
            </a:r>
            <a:r>
              <a:rPr lang="fr-FR" sz="2000" dirty="0" err="1" smtClean="0"/>
              <a:t>dehibe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fanazavana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fehezan</a:t>
            </a:r>
            <a:r>
              <a:rPr lang="fr-FR" sz="2000" dirty="0" smtClean="0"/>
              <a:t>-</a:t>
            </a:r>
            <a:r>
              <a:rPr lang="fr-FR" sz="2000" dirty="0" err="1" smtClean="0"/>
              <a:t>dalana</a:t>
            </a:r>
            <a:r>
              <a:rPr lang="fr-FR" sz="2000" dirty="0" smtClean="0"/>
              <a:t> </a:t>
            </a:r>
            <a:r>
              <a:rPr lang="fr-FR" sz="2000" dirty="0" err="1" smtClean="0"/>
              <a:t>mikasika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fitompoandraharaha</a:t>
            </a:r>
            <a:r>
              <a:rPr lang="fr-FR" sz="2000" dirty="0" smtClean="0"/>
              <a:t> </a:t>
            </a:r>
            <a:r>
              <a:rPr lang="fr-FR" sz="2000" dirty="0" err="1" smtClean="0"/>
              <a:t>eny</a:t>
            </a:r>
            <a:r>
              <a:rPr lang="fr-FR" sz="2000" dirty="0" smtClean="0"/>
              <a:t> </a:t>
            </a:r>
            <a:r>
              <a:rPr lang="fr-FR" sz="2000" dirty="0" err="1" smtClean="0"/>
              <a:t>anivon’ny</a:t>
            </a:r>
            <a:r>
              <a:rPr lang="fr-FR" sz="2000" dirty="0" smtClean="0"/>
              <a:t> </a:t>
            </a:r>
            <a:r>
              <a:rPr lang="fr-FR" sz="2000" dirty="0" err="1" smtClean="0"/>
              <a:t>kaominina</a:t>
            </a:r>
            <a:endParaRPr lang="fr-FR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000" dirty="0" err="1" smtClean="0"/>
              <a:t>Mitantsorika</a:t>
            </a:r>
            <a:r>
              <a:rPr lang="fr-FR" sz="2000" dirty="0" smtClean="0"/>
              <a:t> </a:t>
            </a:r>
            <a:r>
              <a:rPr lang="fr-FR" sz="2000" dirty="0" err="1" smtClean="0"/>
              <a:t>sy</a:t>
            </a:r>
            <a:r>
              <a:rPr lang="fr-FR" sz="2000" dirty="0" smtClean="0"/>
              <a:t> </a:t>
            </a:r>
            <a:r>
              <a:rPr lang="fr-FR" sz="2000" dirty="0" err="1" smtClean="0"/>
              <a:t>mampiofana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kaominina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dirty="0" err="1" smtClean="0"/>
              <a:t>fomba</a:t>
            </a:r>
            <a:r>
              <a:rPr lang="fr-FR" sz="2000" dirty="0" smtClean="0"/>
              <a:t> </a:t>
            </a:r>
            <a:r>
              <a:rPr lang="fr-FR" sz="2000" dirty="0" err="1" smtClean="0"/>
              <a:t>fametrahana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 STEAH</a:t>
            </a:r>
          </a:p>
          <a:p>
            <a:pPr marL="514350" indent="-514350">
              <a:buNone/>
            </a:pPr>
            <a:endParaRPr lang="fr-FR" sz="1200" dirty="0" smtClean="0"/>
          </a:p>
          <a:p>
            <a:pPr marL="514350" indent="-514350">
              <a:buNone/>
            </a:pPr>
            <a:r>
              <a:rPr lang="fr-FR" sz="2000" dirty="0" smtClean="0"/>
              <a:t>	</a:t>
            </a:r>
            <a:r>
              <a:rPr lang="fr-FR" sz="2000" dirty="0" err="1" smtClean="0"/>
              <a:t>Andraikitry</a:t>
            </a:r>
            <a:r>
              <a:rPr lang="fr-FR" sz="2000" dirty="0" smtClean="0"/>
              <a:t> </a:t>
            </a:r>
            <a:r>
              <a:rPr lang="fr-FR" sz="2000" dirty="0" err="1" smtClean="0"/>
              <a:t>ny</a:t>
            </a:r>
            <a:r>
              <a:rPr lang="fr-FR" sz="2000" dirty="0" smtClean="0"/>
              <a:t> </a:t>
            </a:r>
            <a:r>
              <a:rPr lang="fr-FR" sz="2000" i="1" dirty="0" smtClean="0"/>
              <a:t>STEAH :</a:t>
            </a:r>
            <a:endParaRPr lang="fr-FR" sz="1000" i="1" dirty="0" smtClean="0"/>
          </a:p>
          <a:p>
            <a:pPr lvl="0"/>
            <a:r>
              <a:rPr lang="fr-FR" sz="1400" dirty="0" err="1" smtClean="0"/>
              <a:t>Fampidirana</a:t>
            </a:r>
            <a:r>
              <a:rPr lang="fr-FR" sz="1400" dirty="0" smtClean="0"/>
              <a:t>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tetik’asa</a:t>
            </a:r>
            <a:r>
              <a:rPr lang="fr-FR" sz="1400" dirty="0" smtClean="0"/>
              <a:t> </a:t>
            </a:r>
            <a:r>
              <a:rPr lang="fr-FR" sz="1400" dirty="0" err="1" smtClean="0"/>
              <a:t>Rano</a:t>
            </a:r>
            <a:r>
              <a:rPr lang="fr-FR" sz="1400" dirty="0" smtClean="0"/>
              <a:t>, </a:t>
            </a:r>
            <a:r>
              <a:rPr lang="fr-FR" sz="1400" dirty="0" err="1" smtClean="0"/>
              <a:t>Fidiovana</a:t>
            </a:r>
            <a:r>
              <a:rPr lang="fr-FR" sz="1400" dirty="0" smtClean="0"/>
              <a:t> </a:t>
            </a:r>
            <a:r>
              <a:rPr lang="fr-FR" sz="1400" dirty="0" err="1" smtClean="0"/>
              <a:t>sy</a:t>
            </a:r>
            <a:r>
              <a:rPr lang="fr-FR" sz="1400" dirty="0" smtClean="0"/>
              <a:t> </a:t>
            </a:r>
            <a:r>
              <a:rPr lang="fr-FR" sz="1400" dirty="0" err="1" smtClean="0"/>
              <a:t>Fanadiovana</a:t>
            </a:r>
            <a:r>
              <a:rPr lang="fr-FR" sz="1400" dirty="0" smtClean="0"/>
              <a:t> </a:t>
            </a:r>
            <a:r>
              <a:rPr lang="fr-FR" sz="1400" dirty="0" err="1" smtClean="0"/>
              <a:t>ao</a:t>
            </a:r>
            <a:r>
              <a:rPr lang="fr-FR" sz="1400" dirty="0" smtClean="0"/>
              <a:t> </a:t>
            </a:r>
            <a:r>
              <a:rPr lang="fr-FR" sz="1400" dirty="0" err="1" smtClean="0"/>
              <a:t>anatin’ny</a:t>
            </a:r>
            <a:r>
              <a:rPr lang="fr-FR" sz="1400" dirty="0" smtClean="0"/>
              <a:t>  PCD </a:t>
            </a:r>
            <a:r>
              <a:rPr lang="fr-FR" sz="1400" dirty="0" err="1" smtClean="0"/>
              <a:t>sy</a:t>
            </a:r>
            <a:r>
              <a:rPr lang="fr-FR" sz="1400" dirty="0" smtClean="0"/>
              <a:t> </a:t>
            </a:r>
            <a:r>
              <a:rPr lang="fr-FR" sz="1400" dirty="0" err="1" smtClean="0"/>
              <a:t>fanaovana</a:t>
            </a:r>
            <a:r>
              <a:rPr lang="fr-FR" sz="1400" dirty="0" smtClean="0"/>
              <a:t> </a:t>
            </a:r>
            <a:r>
              <a:rPr lang="fr-FR" sz="1400" dirty="0" err="1" smtClean="0"/>
              <a:t>laharam</a:t>
            </a:r>
            <a:r>
              <a:rPr lang="fr-FR" sz="1400" dirty="0" smtClean="0"/>
              <a:t>-</a:t>
            </a:r>
            <a:r>
              <a:rPr lang="fr-FR" sz="1400" dirty="0" err="1" smtClean="0"/>
              <a:t>pahamehana</a:t>
            </a:r>
            <a:r>
              <a:rPr lang="fr-FR" sz="1400" dirty="0" smtClean="0"/>
              <a:t> </a:t>
            </a:r>
            <a:r>
              <a:rPr lang="fr-FR" sz="1400" dirty="0" err="1" smtClean="0"/>
              <a:t>ao</a:t>
            </a:r>
            <a:r>
              <a:rPr lang="fr-FR" sz="1400" dirty="0" smtClean="0"/>
              <a:t> </a:t>
            </a:r>
            <a:r>
              <a:rPr lang="fr-FR" sz="1400" dirty="0" err="1" smtClean="0"/>
              <a:t>anatin’ny</a:t>
            </a:r>
            <a:r>
              <a:rPr lang="fr-FR" sz="1400" dirty="0" smtClean="0"/>
              <a:t> FDL</a:t>
            </a:r>
          </a:p>
          <a:p>
            <a:pPr lvl="0"/>
            <a:r>
              <a:rPr lang="fr-FR" sz="1400" dirty="0" err="1" smtClean="0"/>
              <a:t>Famatarana</a:t>
            </a:r>
            <a:r>
              <a:rPr lang="fr-FR" sz="1400" dirty="0" smtClean="0"/>
              <a:t> </a:t>
            </a:r>
            <a:r>
              <a:rPr lang="fr-FR" sz="1400" dirty="0" err="1" smtClean="0"/>
              <a:t>ireo</a:t>
            </a:r>
            <a:r>
              <a:rPr lang="fr-FR" sz="1400" dirty="0" smtClean="0"/>
              <a:t> </a:t>
            </a:r>
            <a:r>
              <a:rPr lang="fr-FR" sz="1400" dirty="0" err="1" smtClean="0"/>
              <a:t>foto-drafitr’asa</a:t>
            </a:r>
            <a:r>
              <a:rPr lang="fr-FR" sz="1400" dirty="0" smtClean="0"/>
              <a:t>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Rano</a:t>
            </a:r>
            <a:r>
              <a:rPr lang="fr-FR" sz="1400" dirty="0" smtClean="0"/>
              <a:t>, </a:t>
            </a:r>
            <a:r>
              <a:rPr lang="fr-FR" sz="1400" dirty="0" err="1" smtClean="0"/>
              <a:t>Fidiovana</a:t>
            </a:r>
            <a:r>
              <a:rPr lang="fr-FR" sz="1400" dirty="0" smtClean="0"/>
              <a:t> </a:t>
            </a:r>
            <a:r>
              <a:rPr lang="fr-FR" sz="1400" dirty="0" err="1" smtClean="0"/>
              <a:t>sy</a:t>
            </a:r>
            <a:r>
              <a:rPr lang="fr-FR" sz="1400" dirty="0" smtClean="0"/>
              <a:t> </a:t>
            </a:r>
            <a:r>
              <a:rPr lang="fr-FR" sz="1400" dirty="0" err="1" smtClean="0"/>
              <a:t>Fanadiovana</a:t>
            </a:r>
            <a:r>
              <a:rPr lang="fr-FR" sz="1400" dirty="0" smtClean="0"/>
              <a:t> </a:t>
            </a:r>
          </a:p>
          <a:p>
            <a:pPr lvl="0"/>
            <a:r>
              <a:rPr lang="fr-FR" sz="1400" dirty="0" err="1" smtClean="0"/>
              <a:t>Fanaraha</a:t>
            </a:r>
            <a:r>
              <a:rPr lang="fr-FR" sz="1400" dirty="0" smtClean="0"/>
              <a:t>-maso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fitantanana</a:t>
            </a:r>
            <a:r>
              <a:rPr lang="fr-FR" sz="1400" dirty="0" smtClean="0"/>
              <a:t> </a:t>
            </a:r>
            <a:r>
              <a:rPr lang="fr-FR" sz="1400" dirty="0" err="1" smtClean="0"/>
              <a:t>sy</a:t>
            </a:r>
            <a:r>
              <a:rPr lang="fr-FR" sz="1400" dirty="0" smtClean="0"/>
              <a:t> </a:t>
            </a:r>
            <a:r>
              <a:rPr lang="fr-FR" sz="1400" dirty="0" err="1" smtClean="0"/>
              <a:t>fikojakojana</a:t>
            </a:r>
            <a:r>
              <a:rPr lang="fr-FR" sz="1400" dirty="0" smtClean="0"/>
              <a:t>  </a:t>
            </a:r>
            <a:r>
              <a:rPr lang="fr-FR" sz="1400" dirty="0" err="1" smtClean="0"/>
              <a:t>ary</a:t>
            </a:r>
            <a:r>
              <a:rPr lang="fr-FR" sz="1400" dirty="0" smtClean="0"/>
              <a:t> </a:t>
            </a:r>
            <a:r>
              <a:rPr lang="fr-FR" sz="1400" dirty="0" err="1" smtClean="0"/>
              <a:t>fanamboarna</a:t>
            </a:r>
            <a:r>
              <a:rPr lang="fr-FR" sz="1400" dirty="0" smtClean="0"/>
              <a:t>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fotodrafitr’asa</a:t>
            </a:r>
            <a:endParaRPr lang="fr-FR" sz="1400" dirty="0" smtClean="0"/>
          </a:p>
          <a:p>
            <a:pPr lvl="0"/>
            <a:r>
              <a:rPr lang="fr-FR" sz="1400" dirty="0" err="1" smtClean="0"/>
              <a:t>Fanaraha</a:t>
            </a:r>
            <a:r>
              <a:rPr lang="fr-FR" sz="1400" dirty="0" smtClean="0"/>
              <a:t>-maso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kalitao</a:t>
            </a:r>
            <a:r>
              <a:rPr lang="fr-FR" sz="1400" dirty="0" smtClean="0"/>
              <a:t>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fitantanana</a:t>
            </a:r>
            <a:r>
              <a:rPr lang="fr-FR" sz="1400" dirty="0" smtClean="0"/>
              <a:t> </a:t>
            </a:r>
            <a:r>
              <a:rPr lang="fr-FR" sz="1400" dirty="0" err="1" smtClean="0"/>
              <a:t>sy</a:t>
            </a:r>
            <a:r>
              <a:rPr lang="fr-FR" sz="1400" dirty="0" smtClean="0"/>
              <a:t>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fahadiovan’ny</a:t>
            </a:r>
            <a:r>
              <a:rPr lang="fr-FR" sz="1400" dirty="0" smtClean="0"/>
              <a:t> </a:t>
            </a:r>
            <a:r>
              <a:rPr lang="fr-FR" sz="1400" dirty="0" err="1" smtClean="0"/>
              <a:t>rano</a:t>
            </a:r>
            <a:endParaRPr lang="fr-FR" sz="1400" dirty="0" smtClean="0"/>
          </a:p>
          <a:p>
            <a:pPr lvl="0"/>
            <a:r>
              <a:rPr lang="fr-FR" sz="1400" dirty="0" err="1" smtClean="0"/>
              <a:t>Polisin</a:t>
            </a:r>
            <a:r>
              <a:rPr lang="fr-FR" sz="1400" dirty="0" smtClean="0"/>
              <a:t>-</a:t>
            </a:r>
            <a:r>
              <a:rPr lang="fr-FR" sz="1400" dirty="0" err="1" smtClean="0"/>
              <a:t>drano</a:t>
            </a:r>
            <a:r>
              <a:rPr lang="fr-FR" sz="1400" dirty="0" smtClean="0"/>
              <a:t> </a:t>
            </a:r>
            <a:r>
              <a:rPr lang="fr-FR" sz="1400" dirty="0" err="1" smtClean="0"/>
              <a:t>sy</a:t>
            </a:r>
            <a:r>
              <a:rPr lang="fr-FR" sz="1400" dirty="0" smtClean="0"/>
              <a:t> </a:t>
            </a:r>
            <a:r>
              <a:rPr lang="fr-FR" sz="1400" dirty="0" err="1" smtClean="0"/>
              <a:t>ny</a:t>
            </a:r>
            <a:r>
              <a:rPr lang="fr-FR" sz="1400" dirty="0" smtClean="0"/>
              <a:t> </a:t>
            </a:r>
            <a:r>
              <a:rPr lang="fr-FR" sz="1400" dirty="0" err="1" smtClean="0"/>
              <a:t>fanadiovana</a:t>
            </a:r>
            <a:endParaRPr lang="fr-FR" sz="1400" dirty="0" smtClean="0"/>
          </a:p>
          <a:p>
            <a:pPr lvl="0"/>
            <a:r>
              <a:rPr lang="fr-FR" sz="1400" dirty="0" err="1" smtClean="0"/>
              <a:t>Etc</a:t>
            </a:r>
            <a:r>
              <a:rPr lang="fr-FR" sz="1400" dirty="0" smtClean="0"/>
              <a:t>…..</a:t>
            </a:r>
          </a:p>
          <a:p>
            <a:pPr marL="514350" indent="-514350">
              <a:buNone/>
            </a:pPr>
            <a:endParaRPr lang="fr-FR" sz="1200" dirty="0" smtClean="0"/>
          </a:p>
          <a:p>
            <a:pPr lvl="0"/>
            <a:r>
              <a:rPr lang="fr-FR" sz="2000" dirty="0" smtClean="0"/>
              <a:t>	</a:t>
            </a:r>
            <a:endParaRPr lang="fr-FR" sz="2800" dirty="0" smtClean="0"/>
          </a:p>
          <a:p>
            <a:pPr marL="514350" indent="-514350">
              <a:buNone/>
            </a:pPr>
            <a:endParaRPr lang="fr-FR" sz="2600" dirty="0" smtClean="0"/>
          </a:p>
          <a:p>
            <a:pPr marL="514350" indent="-514350">
              <a:buFont typeface="+mj-lt"/>
              <a:buAutoNum type="arabicPeriod"/>
            </a:pP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500002" y="4286256"/>
            <a:ext cx="8643998" cy="203132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514350" indent="-514350">
              <a:buNone/>
            </a:pPr>
            <a:r>
              <a:rPr lang="fr-FR" sz="2000" i="1" dirty="0" smtClean="0"/>
              <a:t>STEAH qui seraient financés par :</a:t>
            </a:r>
          </a:p>
          <a:p>
            <a:pPr marL="514350" indent="-514350">
              <a:buNone/>
            </a:pPr>
            <a:endParaRPr lang="fr-FR" sz="1100" i="1" dirty="0" smtClean="0"/>
          </a:p>
          <a:p>
            <a:pPr lvl="0"/>
            <a:r>
              <a:rPr lang="fr-FR" dirty="0" err="1" smtClean="0"/>
              <a:t>Hetra</a:t>
            </a:r>
            <a:r>
              <a:rPr lang="fr-FR" dirty="0" smtClean="0"/>
              <a:t> </a:t>
            </a:r>
            <a:r>
              <a:rPr lang="fr-FR" dirty="0" err="1" smtClean="0"/>
              <a:t>azo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@</a:t>
            </a:r>
            <a:r>
              <a:rPr lang="fr-FR" dirty="0" err="1" smtClean="0"/>
              <a:t>fametrahana</a:t>
            </a:r>
            <a:r>
              <a:rPr lang="fr-FR" dirty="0" smtClean="0"/>
              <a:t> </a:t>
            </a:r>
            <a:r>
              <a:rPr lang="fr-FR" dirty="0" err="1" smtClean="0"/>
              <a:t>foto-drafitr’asa</a:t>
            </a:r>
            <a:r>
              <a:rPr lang="fr-FR" dirty="0" smtClean="0"/>
              <a:t> (Taxe sur fonds de travaux)</a:t>
            </a:r>
          </a:p>
          <a:p>
            <a:pPr lvl="0"/>
            <a:r>
              <a:rPr lang="fr-FR" dirty="0" err="1" smtClean="0"/>
              <a:t>Hetra</a:t>
            </a:r>
            <a:r>
              <a:rPr lang="fr-FR" dirty="0" smtClean="0"/>
              <a:t> </a:t>
            </a:r>
            <a:r>
              <a:rPr lang="fr-FR" dirty="0" err="1" smtClean="0"/>
              <a:t>azo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@ </a:t>
            </a:r>
            <a:r>
              <a:rPr lang="fr-FR" dirty="0" err="1" smtClean="0"/>
              <a:t>fanjifana</a:t>
            </a:r>
            <a:r>
              <a:rPr lang="fr-FR" dirty="0" smtClean="0"/>
              <a:t> (Taxe sur consommation)</a:t>
            </a:r>
          </a:p>
          <a:p>
            <a:pPr lvl="0"/>
            <a:r>
              <a:rPr lang="fr-FR" dirty="0" err="1" smtClean="0"/>
              <a:t>Hetra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@</a:t>
            </a:r>
            <a:r>
              <a:rPr lang="fr-FR" dirty="0" err="1" smtClean="0"/>
              <a:t>tamberim</a:t>
            </a:r>
            <a:r>
              <a:rPr lang="fr-FR" dirty="0" smtClean="0"/>
              <a:t>-</a:t>
            </a:r>
            <a:r>
              <a:rPr lang="fr-FR" dirty="0" err="1" smtClean="0"/>
              <a:t>bidy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fako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@</a:t>
            </a:r>
            <a:r>
              <a:rPr lang="fr-FR" dirty="0" err="1" smtClean="0"/>
              <a:t>tokatrano</a:t>
            </a:r>
            <a:endParaRPr lang="fr-FR" dirty="0" smtClean="0"/>
          </a:p>
          <a:p>
            <a:pPr lvl="0"/>
            <a:r>
              <a:rPr lang="fr-FR" dirty="0" err="1" smtClean="0"/>
              <a:t>Tamberm</a:t>
            </a:r>
            <a:r>
              <a:rPr lang="fr-FR" dirty="0" smtClean="0"/>
              <a:t>-</a:t>
            </a:r>
            <a:r>
              <a:rPr lang="fr-FR" dirty="0" err="1" smtClean="0"/>
              <a:t>bidy</a:t>
            </a:r>
            <a:r>
              <a:rPr lang="fr-FR" dirty="0" smtClean="0"/>
              <a:t> </a:t>
            </a:r>
            <a:r>
              <a:rPr lang="fr-FR" dirty="0" err="1" smtClean="0"/>
              <a:t>azo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@ </a:t>
            </a:r>
            <a:r>
              <a:rPr lang="fr-FR" dirty="0" err="1" smtClean="0"/>
              <a:t>fampiasan’i</a:t>
            </a:r>
            <a:r>
              <a:rPr lang="fr-FR" dirty="0" smtClean="0"/>
              <a:t>  </a:t>
            </a:r>
            <a:r>
              <a:rPr lang="fr-FR" dirty="0" err="1" smtClean="0"/>
              <a:t>orinasa</a:t>
            </a:r>
            <a:r>
              <a:rPr lang="fr-FR" dirty="0" smtClean="0"/>
              <a:t> </a:t>
            </a:r>
            <a:r>
              <a:rPr lang="fr-FR" dirty="0" err="1" smtClean="0"/>
              <a:t>vaventy</a:t>
            </a:r>
            <a:r>
              <a:rPr lang="fr-FR" dirty="0" smtClean="0"/>
              <a:t> </a:t>
            </a:r>
            <a:r>
              <a:rPr lang="fr-FR" dirty="0" err="1" smtClean="0"/>
              <a:t>rano</a:t>
            </a:r>
            <a:endParaRPr lang="fr-FR" dirty="0" smtClean="0"/>
          </a:p>
          <a:p>
            <a:pPr lvl="0"/>
            <a:r>
              <a:rPr lang="fr-FR" dirty="0" err="1" smtClean="0"/>
              <a:t>Tamberim</a:t>
            </a:r>
            <a:r>
              <a:rPr lang="fr-FR" dirty="0" smtClean="0"/>
              <a:t>-</a:t>
            </a:r>
            <a:r>
              <a:rPr lang="fr-FR" dirty="0" err="1" smtClean="0"/>
              <a:t>bidy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@</a:t>
            </a:r>
            <a:r>
              <a:rPr lang="fr-FR" dirty="0" err="1" smtClean="0"/>
              <a:t>fanariana</a:t>
            </a:r>
            <a:r>
              <a:rPr lang="fr-FR" dirty="0" smtClean="0"/>
              <a:t> </a:t>
            </a:r>
            <a:r>
              <a:rPr lang="fr-FR" dirty="0" err="1" smtClean="0"/>
              <a:t>rano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</a:t>
            </a:r>
            <a:r>
              <a:rPr lang="fr-FR" dirty="0" err="1" smtClean="0"/>
              <a:t>nampiasaina</a:t>
            </a:r>
            <a:endParaRPr lang="fr-FR" dirty="0" smtClean="0"/>
          </a:p>
          <a:p>
            <a:pPr lvl="0"/>
            <a:r>
              <a:rPr lang="fr-FR" dirty="0" err="1" smtClean="0"/>
              <a:t>Fandraisana</a:t>
            </a:r>
            <a:r>
              <a:rPr lang="fr-FR" dirty="0" smtClean="0"/>
              <a:t> </a:t>
            </a:r>
            <a:r>
              <a:rPr lang="fr-FR" dirty="0" err="1" smtClean="0"/>
              <a:t>anjaran’ny</a:t>
            </a:r>
            <a:r>
              <a:rPr lang="fr-FR" dirty="0" smtClean="0"/>
              <a:t> </a:t>
            </a:r>
            <a:r>
              <a:rPr lang="fr-FR" dirty="0" err="1" smtClean="0"/>
              <a:t>ministera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ouvrage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s 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282" y="857232"/>
            <a:ext cx="5286412" cy="42367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Mikasika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ny</a:t>
            </a:r>
            <a:r>
              <a:rPr lang="fr-FR" dirty="0" smtClean="0">
                <a:solidFill>
                  <a:schemeClr val="bg1"/>
                </a:solidFill>
              </a:rPr>
              <a:t> asa </a:t>
            </a:r>
            <a:r>
              <a:rPr lang="fr-FR" dirty="0" err="1" smtClean="0">
                <a:solidFill>
                  <a:schemeClr val="bg1"/>
                </a:solidFill>
              </a:rPr>
              <a:t>fitantanana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1512743"/>
            <a:ext cx="7929618" cy="9408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Arial" pitchFamily="34" charset="0"/>
              <a:buChar char="•"/>
            </a:pP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Fahaizana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mandrafitra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ny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Antso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ho @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tolo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bidy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Fahazana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misafidy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ireo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tolo-bidy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tsara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indrindra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Fahaizana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mifampiraharaha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ny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fifanaraham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fr-FR" sz="1600" dirty="0" err="1" smtClean="0">
                <a:solidFill>
                  <a:schemeClr val="bg1">
                    <a:lumMod val="50000"/>
                  </a:schemeClr>
                </a:solidFill>
              </a:rPr>
              <a:t>pitantantanana</a:t>
            </a: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5786" y="2492896"/>
            <a:ext cx="792961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err="1" smtClean="0"/>
              <a:t>Fahaizana</a:t>
            </a:r>
            <a:r>
              <a:rPr lang="en-US" dirty="0" smtClean="0"/>
              <a:t> </a:t>
            </a:r>
            <a:r>
              <a:rPr lang="en-US" dirty="0" err="1" smtClean="0"/>
              <a:t>manombana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kalitaon’ny</a:t>
            </a:r>
            <a:r>
              <a:rPr lang="en-US" dirty="0" smtClean="0"/>
              <a:t> </a:t>
            </a:r>
            <a:r>
              <a:rPr lang="en-US" dirty="0" err="1" smtClean="0"/>
              <a:t>fitantanana</a:t>
            </a:r>
            <a:r>
              <a:rPr lang="en-US" dirty="0" smtClean="0"/>
              <a:t> </a:t>
            </a:r>
            <a:r>
              <a:rPr lang="en-US" dirty="0" err="1" smtClean="0"/>
              <a:t>ara-teknika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-bola 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000364" y="2924944"/>
            <a:ext cx="5786478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33000"/>
            </a:schemeClr>
          </a:solidFill>
        </p:spPr>
        <p:txBody>
          <a:bodyPr wrap="square">
            <a:spAutoFit/>
          </a:bodyPr>
          <a:lstStyle/>
          <a:p>
            <a:pPr indent="266700" algn="just"/>
            <a:r>
              <a:rPr lang="fr-FR" dirty="0" err="1" smtClean="0">
                <a:solidFill>
                  <a:srgbClr val="002060"/>
                </a:solidFill>
              </a:rPr>
              <a:t>Inona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avy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dirty="0" err="1" smtClean="0">
                <a:solidFill>
                  <a:srgbClr val="002060"/>
                </a:solidFill>
              </a:rPr>
              <a:t>ny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Singa </a:t>
            </a:r>
            <a:r>
              <a:rPr lang="fr-FR" b="1" dirty="0" err="1" smtClean="0">
                <a:solidFill>
                  <a:srgbClr val="002060"/>
                </a:solidFill>
              </a:rPr>
              <a:t>fandrefesana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ny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fahombiazana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>
                <a:solidFill>
                  <a:srgbClr val="002060"/>
                </a:solidFill>
              </a:rPr>
              <a:t>?</a:t>
            </a:r>
            <a:endParaRPr lang="fr-FR" b="1" dirty="0" smtClean="0">
              <a:solidFill>
                <a:srgbClr val="00206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5720" y="3501008"/>
            <a:ext cx="6000792" cy="4286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Mikasika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ny</a:t>
            </a:r>
            <a:r>
              <a:rPr lang="fr-FR" dirty="0" smtClean="0">
                <a:solidFill>
                  <a:schemeClr val="bg1"/>
                </a:solidFill>
              </a:rPr>
              <a:t> asa </a:t>
            </a:r>
            <a:r>
              <a:rPr lang="fr-FR" dirty="0" err="1" smtClean="0">
                <a:solidFill>
                  <a:schemeClr val="bg1"/>
                </a:solidFill>
              </a:rPr>
              <a:t>fanarahamaso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3568" y="4021127"/>
            <a:ext cx="796039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FR" dirty="0" smtClean="0"/>
              <a:t>  </a:t>
            </a:r>
            <a:r>
              <a:rPr lang="en-US" dirty="0" err="1" smtClean="0"/>
              <a:t>Fanaovana</a:t>
            </a:r>
            <a:r>
              <a:rPr lang="en-US" dirty="0" smtClean="0"/>
              <a:t> </a:t>
            </a:r>
            <a:r>
              <a:rPr lang="en-US" dirty="0" err="1" smtClean="0"/>
              <a:t>tatitra</a:t>
            </a:r>
            <a:r>
              <a:rPr lang="en-US" dirty="0" smtClean="0"/>
              <a:t> @</a:t>
            </a:r>
            <a:r>
              <a:rPr lang="en-US" dirty="0" err="1" smtClean="0"/>
              <a:t>mpahazo-tombotsoa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kalitao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fitantanana</a:t>
            </a:r>
            <a:r>
              <a:rPr lang="en-US" dirty="0" smtClean="0"/>
              <a:t> </a:t>
            </a:r>
            <a:endParaRPr lang="fr-FR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  </a:t>
            </a:r>
            <a:r>
              <a:rPr lang="en-US" dirty="0" err="1" smtClean="0"/>
              <a:t>Fanaovana</a:t>
            </a:r>
            <a:r>
              <a:rPr lang="en-US" dirty="0" smtClean="0"/>
              <a:t> </a:t>
            </a:r>
            <a:r>
              <a:rPr lang="en-US" dirty="0" err="1" smtClean="0"/>
              <a:t>tatitra</a:t>
            </a:r>
            <a:r>
              <a:rPr lang="en-US" dirty="0" smtClean="0"/>
              <a:t> @</a:t>
            </a:r>
            <a:r>
              <a:rPr lang="en-US" dirty="0" err="1" smtClean="0"/>
              <a:t>mpahazo-tombotsoa</a:t>
            </a:r>
            <a:r>
              <a:rPr lang="en-US" dirty="0" smtClean="0"/>
              <a:t> 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fandehan’ny</a:t>
            </a:r>
            <a:r>
              <a:rPr lang="en-US" dirty="0" smtClean="0"/>
              <a:t> </a:t>
            </a:r>
            <a:r>
              <a:rPr lang="en-US" dirty="0" err="1" smtClean="0"/>
              <a:t>vola</a:t>
            </a:r>
            <a:r>
              <a:rPr lang="en-US" dirty="0" smtClean="0"/>
              <a:t> </a:t>
            </a:r>
            <a:endParaRPr lang="fr-FR" dirty="0" smtClean="0"/>
          </a:p>
          <a:p>
            <a:pPr lvl="0">
              <a:buFont typeface="Arial" pitchFamily="34" charset="0"/>
              <a:buChar char="•"/>
            </a:pPr>
            <a:r>
              <a:rPr lang="fr-FR" dirty="0" err="1" smtClean="0"/>
              <a:t>Fandraisana</a:t>
            </a:r>
            <a:r>
              <a:rPr lang="fr-FR" dirty="0" smtClean="0"/>
              <a:t> </a:t>
            </a:r>
            <a:r>
              <a:rPr lang="fr-FR" dirty="0" err="1" smtClean="0"/>
              <a:t>fitarainana</a:t>
            </a:r>
            <a:r>
              <a:rPr lang="fr-FR" dirty="0" smtClean="0"/>
              <a:t> </a:t>
            </a:r>
            <a:r>
              <a:rPr lang="fr-FR" dirty="0" err="1" smtClean="0"/>
              <a:t>sy</a:t>
            </a:r>
            <a:r>
              <a:rPr lang="fr-FR" dirty="0" smtClean="0"/>
              <a:t> </a:t>
            </a:r>
            <a:r>
              <a:rPr lang="fr-FR" dirty="0" err="1" smtClean="0"/>
              <a:t>hetaheta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mpahazo</a:t>
            </a:r>
            <a:r>
              <a:rPr lang="fr-FR" dirty="0" smtClean="0"/>
              <a:t>-</a:t>
            </a:r>
            <a:r>
              <a:rPr lang="fr-FR" dirty="0" err="1" smtClean="0"/>
              <a:t>tombotsoa</a:t>
            </a:r>
            <a:r>
              <a:rPr lang="fr-FR" dirty="0" smtClean="0"/>
              <a:t>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err="1" smtClean="0"/>
              <a:t>Fahafatarana</a:t>
            </a:r>
            <a:r>
              <a:rPr lang="en-US" dirty="0" smtClean="0"/>
              <a:t> </a:t>
            </a:r>
            <a:r>
              <a:rPr lang="en-US" dirty="0" err="1" smtClean="0"/>
              <a:t>ireo</a:t>
            </a:r>
            <a:r>
              <a:rPr lang="en-US" dirty="0" smtClean="0"/>
              <a:t> </a:t>
            </a:r>
            <a:r>
              <a:rPr lang="en-US" dirty="0" err="1" smtClean="0"/>
              <a:t>sazy</a:t>
            </a:r>
            <a:r>
              <a:rPr lang="en-US" dirty="0" smtClean="0"/>
              <a:t> </a:t>
            </a:r>
            <a:r>
              <a:rPr lang="en-US" dirty="0" err="1" smtClean="0"/>
              <a:t>tokony</a:t>
            </a:r>
            <a:r>
              <a:rPr lang="en-US" dirty="0" smtClean="0"/>
              <a:t> </a:t>
            </a:r>
            <a:r>
              <a:rPr lang="en-US" dirty="0" err="1" smtClean="0"/>
              <a:t>ampiharina</a:t>
            </a:r>
            <a:r>
              <a:rPr lang="en-US" dirty="0" smtClean="0"/>
              <a:t> </a:t>
            </a:r>
            <a:r>
              <a:rPr lang="en-US" dirty="0" err="1" smtClean="0"/>
              <a:t>arakaraky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fahadisoana</a:t>
            </a:r>
            <a:r>
              <a:rPr lang="en-US" dirty="0" smtClean="0"/>
              <a:t> </a:t>
            </a:r>
            <a:endParaRPr lang="fr-FR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 </a:t>
            </a:r>
            <a:r>
              <a:rPr lang="en-US" dirty="0" err="1" smtClean="0"/>
              <a:t>Famoahana</a:t>
            </a:r>
            <a:r>
              <a:rPr lang="en-US" dirty="0" smtClean="0"/>
              <a:t> </a:t>
            </a:r>
            <a:r>
              <a:rPr lang="en-US" dirty="0" err="1" smtClean="0"/>
              <a:t>ireo</a:t>
            </a:r>
            <a:r>
              <a:rPr lang="en-US" dirty="0" smtClean="0"/>
              <a:t> </a:t>
            </a:r>
            <a:r>
              <a:rPr lang="en-US" dirty="0" err="1" smtClean="0"/>
              <a:t>sazy</a:t>
            </a:r>
            <a:r>
              <a:rPr lang="en-US" dirty="0" smtClean="0"/>
              <a:t> </a:t>
            </a:r>
            <a:r>
              <a:rPr lang="en-US" dirty="0" err="1" smtClean="0"/>
              <a:t>ary</a:t>
            </a:r>
            <a:r>
              <a:rPr lang="en-US" dirty="0" smtClean="0"/>
              <a:t> </a:t>
            </a:r>
            <a:r>
              <a:rPr lang="en-US" dirty="0" err="1" smtClean="0"/>
              <a:t>fanarahamaso</a:t>
            </a:r>
            <a:r>
              <a:rPr lang="en-US" dirty="0" smtClean="0"/>
              <a:t>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fampiarana</a:t>
            </a:r>
            <a:r>
              <a:rPr lang="en-US" dirty="0" smtClean="0"/>
              <a:t> </a:t>
            </a:r>
            <a:r>
              <a:rPr lang="en-US" dirty="0" err="1" smtClean="0"/>
              <a:t>azy</a:t>
            </a:r>
            <a:r>
              <a:rPr lang="en-US" dirty="0" smtClean="0"/>
              <a:t> </a:t>
            </a:r>
            <a:r>
              <a:rPr lang="en-US" dirty="0" err="1" smtClean="0"/>
              <a:t>atsakany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andavany</a:t>
            </a:r>
            <a:r>
              <a:rPr lang="en-US" dirty="0" smtClean="0"/>
              <a:t> 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1457484" y="214290"/>
            <a:ext cx="61388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70C0"/>
                </a:solidFill>
              </a:rPr>
              <a:t>ZOTRA MIKASIKA NY FANOFANANA HO AN’I KAOMININA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ouvrage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s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152284" y="214290"/>
            <a:ext cx="7164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SOSOKEVITRA MIKASIKA NY FANOFANANA NY KAOMININA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4" y="6400196"/>
            <a:ext cx="921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Atelier AREA                 Rôle de la commune dans la gestion et le suivi des ouvrage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s       </a:t>
            </a:r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10 et 11 Novembre 2015, </a:t>
            </a:r>
            <a:r>
              <a:rPr lang="fr-FR" sz="1400" i="1" dirty="0" err="1" smtClean="0">
                <a:solidFill>
                  <a:schemeClr val="bg1">
                    <a:lumMod val="50000"/>
                  </a:schemeClr>
                </a:solidFill>
              </a:rPr>
              <a:t>Mahambo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2" descr="C:\Documents and Settings\ACTIF\Mes documents\CP Hydro\Back up\Suivi Technique CP EHA\3.1.Afrimad\Madagascar\Produits de capitalisation Mada\Blog EHA\logo 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152284" y="6367036"/>
            <a:ext cx="562521" cy="3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entagone 11"/>
          <p:cNvSpPr/>
          <p:nvPr/>
        </p:nvSpPr>
        <p:spPr>
          <a:xfrm>
            <a:off x="467544" y="1268760"/>
            <a:ext cx="4789766" cy="360040"/>
          </a:xfrm>
          <a:prstGeom prst="homePlat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Appuyer la création d’un poste d’agent communal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Pentagone 12"/>
          <p:cNvSpPr/>
          <p:nvPr/>
        </p:nvSpPr>
        <p:spPr>
          <a:xfrm>
            <a:off x="539552" y="4293096"/>
            <a:ext cx="8247290" cy="1993424"/>
          </a:xfrm>
          <a:prstGeom prst="homePlate">
            <a:avLst>
              <a:gd name="adj" fmla="val 216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Fanomanana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fanokanana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sehatra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mba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ahafahan’ny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kaominina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manao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tatitra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fitantanan’ny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fotodrafitrasan’ny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rano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</a:rPr>
              <a:t>fidiovana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ary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fanadiovana</a:t>
            </a:r>
            <a:r>
              <a:rPr lang="fr-FR" sz="1600" dirty="0" smtClean="0">
                <a:solidFill>
                  <a:schemeClr val="tx1"/>
                </a:solidFill>
              </a:rPr>
              <a:t> (</a:t>
            </a:r>
            <a:r>
              <a:rPr lang="fr-FR" sz="1600" dirty="0" err="1" smtClean="0">
                <a:solidFill>
                  <a:schemeClr val="tx1"/>
                </a:solidFill>
              </a:rPr>
              <a:t>ohatra</a:t>
            </a:r>
            <a:r>
              <a:rPr lang="fr-FR" sz="1600" dirty="0" smtClean="0">
                <a:solidFill>
                  <a:schemeClr val="tx1"/>
                </a:solidFill>
              </a:rPr>
              <a:t> @</a:t>
            </a:r>
            <a:r>
              <a:rPr lang="fr-FR" sz="1600" dirty="0" err="1" smtClean="0">
                <a:solidFill>
                  <a:schemeClr val="tx1"/>
                </a:solidFill>
              </a:rPr>
              <a:t>izany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fandraisana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andraikitra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ataon’ny</a:t>
            </a:r>
            <a:r>
              <a:rPr lang="fr-FR" sz="1600" dirty="0" smtClean="0">
                <a:solidFill>
                  <a:schemeClr val="tx1"/>
                </a:solidFill>
              </a:rPr>
              <a:t> DREAH)</a:t>
            </a: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Fanampiana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anivon’ny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Distrika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amin’ny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kaominina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amin’ny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sazy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sahaza</a:t>
            </a: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Fanomezana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lanja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faneken’ny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fisian’ireo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rafitry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kaominina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ohatra</a:t>
            </a:r>
            <a:r>
              <a:rPr lang="fr-FR" sz="1600" dirty="0" smtClean="0">
                <a:solidFill>
                  <a:schemeClr val="tx1"/>
                </a:solidFill>
              </a:rPr>
              <a:t> @</a:t>
            </a:r>
            <a:r>
              <a:rPr lang="fr-FR" sz="1600" dirty="0" err="1" smtClean="0">
                <a:solidFill>
                  <a:schemeClr val="tx1"/>
                </a:solidFill>
              </a:rPr>
              <a:t>izany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ireo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mpiasa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raikitra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anivon’ny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mpanjifa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ireo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  <a:r>
              <a:rPr lang="fr-FR" sz="1600" dirty="0" err="1" smtClean="0">
                <a:solidFill>
                  <a:schemeClr val="tx1"/>
                </a:solidFill>
              </a:rPr>
              <a:t>rafitra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voakasika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sasany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3318" y="1700808"/>
            <a:ext cx="7883098" cy="22282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dirty="0" err="1" smtClean="0">
                <a:solidFill>
                  <a:schemeClr val="tx1"/>
                </a:solidFill>
              </a:rPr>
              <a:t>Tantsoroka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atao</a:t>
            </a:r>
            <a:r>
              <a:rPr lang="fr-FR" sz="1600" dirty="0" smtClean="0">
                <a:solidFill>
                  <a:schemeClr val="tx1"/>
                </a:solidFill>
              </a:rPr>
              <a:t> @</a:t>
            </a:r>
            <a:r>
              <a:rPr lang="fr-FR" sz="1600" dirty="0" err="1" smtClean="0">
                <a:solidFill>
                  <a:schemeClr val="tx1"/>
                </a:solidFill>
              </a:rPr>
              <a:t>dingana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fanantanterahana</a:t>
            </a:r>
            <a:r>
              <a:rPr lang="fr-FR" sz="1600" dirty="0" smtClean="0">
                <a:solidFill>
                  <a:schemeClr val="tx1"/>
                </a:solidFill>
              </a:rPr>
              <a:t> , </a:t>
            </a:r>
            <a:r>
              <a:rPr lang="fr-FR" sz="1600" dirty="0" err="1" smtClean="0">
                <a:solidFill>
                  <a:schemeClr val="tx1"/>
                </a:solidFill>
              </a:rPr>
              <a:t>raha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rafitra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iombonana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fr-FR" sz="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Fanomanana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  <a:r>
              <a:rPr lang="fr-FR" sz="1600" dirty="0">
                <a:solidFill>
                  <a:schemeClr val="tx1"/>
                </a:solidFill>
              </a:rPr>
              <a:t>AG </a:t>
            </a:r>
            <a:r>
              <a:rPr lang="fr-FR" sz="1600" dirty="0" smtClean="0">
                <a:solidFill>
                  <a:schemeClr val="tx1"/>
                </a:solidFill>
              </a:rPr>
              <a:t>ho </a:t>
            </a:r>
            <a:r>
              <a:rPr lang="fr-FR" sz="1600" dirty="0" err="1" smtClean="0">
                <a:solidFill>
                  <a:schemeClr val="tx1"/>
                </a:solidFill>
              </a:rPr>
              <a:t>an’ny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tomban’ezaka</a:t>
            </a:r>
            <a:r>
              <a:rPr lang="fr-FR" sz="1600" dirty="0" smtClean="0">
                <a:solidFill>
                  <a:schemeClr val="tx1"/>
                </a:solidFill>
              </a:rPr>
              <a:t> ara-</a:t>
            </a:r>
            <a:r>
              <a:rPr lang="fr-FR" sz="1600" dirty="0" err="1" smtClean="0">
                <a:solidFill>
                  <a:schemeClr val="tx1"/>
                </a:solidFill>
              </a:rPr>
              <a:t>teknika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ara-bola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Manaramaso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fidirana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fivoahan’ny</a:t>
            </a:r>
            <a:r>
              <a:rPr lang="fr-FR" sz="1600" dirty="0" smtClean="0">
                <a:solidFill>
                  <a:schemeClr val="tx1"/>
                </a:solidFill>
              </a:rPr>
              <a:t> vola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Manaramaso</a:t>
            </a:r>
            <a:r>
              <a:rPr lang="fr-FR" sz="1600" dirty="0" smtClean="0">
                <a:solidFill>
                  <a:schemeClr val="tx1"/>
                </a:solidFill>
              </a:rPr>
              <a:t> 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fikojakojana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atao</a:t>
            </a:r>
            <a:endParaRPr lang="fr-FR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Manampy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mitantsoroka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maharitra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ara-</a:t>
            </a:r>
            <a:r>
              <a:rPr lang="fr-FR" sz="1600" dirty="0" err="1" smtClean="0">
                <a:solidFill>
                  <a:schemeClr val="tx1"/>
                </a:solidFill>
              </a:rPr>
              <a:t>teknika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teknisiana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eny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anivon’ny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kaominina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CPE</a:t>
            </a:r>
            <a:endParaRPr lang="fr-FR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Fanampariahana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torolalana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mikasika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fikojakojana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fotodrafitrasa</a:t>
            </a:r>
            <a:endParaRPr lang="fr-FR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solidFill>
                  <a:schemeClr val="tx1"/>
                </a:solidFill>
              </a:rPr>
              <a:t>Fanentanana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Fampavitsihana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ireo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izay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voakasiky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sehatry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ny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rano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</a:rPr>
              <a:t>fidiovana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sy</a:t>
            </a:r>
            <a:r>
              <a:rPr lang="fr-FR" sz="1600" dirty="0" smtClean="0">
                <a:solidFill>
                  <a:schemeClr val="tx1"/>
                </a:solidFill>
              </a:rPr>
              <a:t> </a:t>
            </a:r>
            <a:r>
              <a:rPr lang="fr-FR" sz="1600" dirty="0" err="1" smtClean="0">
                <a:solidFill>
                  <a:schemeClr val="tx1"/>
                </a:solidFill>
              </a:rPr>
              <a:t>fanadiovana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0912" y="773082"/>
            <a:ext cx="5286412" cy="42367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Mikasika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ny</a:t>
            </a:r>
            <a:r>
              <a:rPr lang="fr-FR" dirty="0" smtClean="0">
                <a:solidFill>
                  <a:schemeClr val="bg1"/>
                </a:solidFill>
              </a:rPr>
              <a:t> asa </a:t>
            </a:r>
            <a:r>
              <a:rPr lang="fr-FR" dirty="0" err="1" smtClean="0">
                <a:solidFill>
                  <a:schemeClr val="bg1"/>
                </a:solidFill>
              </a:rPr>
              <a:t>fitantanana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7950" y="4008484"/>
            <a:ext cx="6000792" cy="4286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Mikasika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ny</a:t>
            </a:r>
            <a:r>
              <a:rPr lang="fr-FR" dirty="0" smtClean="0">
                <a:solidFill>
                  <a:schemeClr val="bg1"/>
                </a:solidFill>
              </a:rPr>
              <a:t> asa </a:t>
            </a:r>
            <a:r>
              <a:rPr lang="fr-FR" dirty="0" err="1" smtClean="0">
                <a:solidFill>
                  <a:schemeClr val="bg1"/>
                </a:solidFill>
              </a:rPr>
              <a:t>fanarahamaso</a:t>
            </a:r>
            <a:endParaRPr lang="fr-F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417</Words>
  <Application>Microsoft Office PowerPoint</Application>
  <PresentationFormat>Affichage à l'écran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des conclusions et recommandations de précédents ateliers concernant la gestion par les Communes</dc:title>
  <dc:creator>Fy</dc:creator>
  <cp:lastModifiedBy>Capi EHA</cp:lastModifiedBy>
  <cp:revision>24</cp:revision>
  <dcterms:created xsi:type="dcterms:W3CDTF">2015-11-07T09:28:06Z</dcterms:created>
  <dcterms:modified xsi:type="dcterms:W3CDTF">2015-11-19T15:27:19Z</dcterms:modified>
</cp:coreProperties>
</file>