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56" r:id="rId4"/>
    <p:sldId id="258" r:id="rId5"/>
    <p:sldId id="264" r:id="rId6"/>
    <p:sldId id="262" r:id="rId7"/>
    <p:sldId id="265" r:id="rId8"/>
    <p:sldId id="259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50E6-DFBC-4CD4-AC98-A4CC06D94633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7D96-55FF-4C4A-8A55-3DA1CAF92C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191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50E6-DFBC-4CD4-AC98-A4CC06D94633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7D96-55FF-4C4A-8A55-3DA1CAF92C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09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50E6-DFBC-4CD4-AC98-A4CC06D94633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7D96-55FF-4C4A-8A55-3DA1CAF92C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20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50E6-DFBC-4CD4-AC98-A4CC06D94633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7D96-55FF-4C4A-8A55-3DA1CAF92C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12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50E6-DFBC-4CD4-AC98-A4CC06D94633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7D96-55FF-4C4A-8A55-3DA1CAF92C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80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50E6-DFBC-4CD4-AC98-A4CC06D94633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7D96-55FF-4C4A-8A55-3DA1CAF92C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52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50E6-DFBC-4CD4-AC98-A4CC06D94633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7D96-55FF-4C4A-8A55-3DA1CAF92C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60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50E6-DFBC-4CD4-AC98-A4CC06D94633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7D96-55FF-4C4A-8A55-3DA1CAF92C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42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50E6-DFBC-4CD4-AC98-A4CC06D94633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7D96-55FF-4C4A-8A55-3DA1CAF92C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32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50E6-DFBC-4CD4-AC98-A4CC06D94633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7D96-55FF-4C4A-8A55-3DA1CAF92C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0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50E6-DFBC-4CD4-AC98-A4CC06D94633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7D96-55FF-4C4A-8A55-3DA1CAF92C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7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50E6-DFBC-4CD4-AC98-A4CC06D94633}" type="datetimeFigureOut">
              <a:rPr lang="fr-FR" smtClean="0"/>
              <a:pPr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57D96-55FF-4C4A-8A55-3DA1CAF92C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5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Fehin</a:t>
            </a:r>
            <a:r>
              <a:rPr lang="fr-FR" dirty="0" smtClean="0"/>
              <a:t>-</a:t>
            </a:r>
            <a:r>
              <a:rPr lang="fr-FR" dirty="0" err="1" smtClean="0"/>
              <a:t>kevitra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atrik’asa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err="1" smtClean="0"/>
              <a:t>Iza</a:t>
            </a:r>
            <a:r>
              <a:rPr lang="fr-FR" dirty="0" smtClean="0"/>
              <a:t> no </a:t>
            </a:r>
            <a:r>
              <a:rPr lang="fr-FR" dirty="0" err="1" smtClean="0"/>
              <a:t>manana</a:t>
            </a:r>
            <a:r>
              <a:rPr lang="fr-FR" dirty="0" smtClean="0"/>
              <a:t> </a:t>
            </a:r>
            <a:r>
              <a:rPr lang="fr-FR" dirty="0" err="1" smtClean="0"/>
              <a:t>fahefana</a:t>
            </a:r>
            <a:r>
              <a:rPr lang="fr-FR" dirty="0" smtClean="0"/>
              <a:t> </a:t>
            </a:r>
            <a:r>
              <a:rPr lang="fr-FR" dirty="0" err="1" smtClean="0"/>
              <a:t>manome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fanomezan</a:t>
            </a:r>
            <a:r>
              <a:rPr lang="fr-FR" dirty="0" smtClean="0"/>
              <a:t>-</a:t>
            </a:r>
            <a:r>
              <a:rPr lang="fr-FR" dirty="0" err="1" smtClean="0"/>
              <a:t>dalana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Kaomina</a:t>
            </a:r>
            <a:r>
              <a:rPr lang="fr-FR" dirty="0" smtClean="0"/>
              <a:t> </a:t>
            </a:r>
            <a:r>
              <a:rPr lang="fr-FR" dirty="0" err="1" smtClean="0"/>
              <a:t>amin’ny</a:t>
            </a:r>
            <a:r>
              <a:rPr lang="fr-FR" dirty="0" smtClean="0"/>
              <a:t> </a:t>
            </a:r>
            <a:r>
              <a:rPr lang="fr-FR" dirty="0" err="1" smtClean="0"/>
              <a:t>fitompoan</a:t>
            </a:r>
            <a:r>
              <a:rPr lang="fr-FR" dirty="0" smtClean="0"/>
              <a:t>-</a:t>
            </a:r>
            <a:r>
              <a:rPr lang="fr-FR" dirty="0" err="1" smtClean="0"/>
              <a:t>draharaha</a:t>
            </a:r>
            <a:r>
              <a:rPr lang="fr-FR" dirty="0" smtClean="0"/>
              <a:t> (habilitation de la MOC)</a:t>
            </a:r>
          </a:p>
          <a:p>
            <a:pPr algn="just"/>
            <a:r>
              <a:rPr lang="fr-FR" dirty="0" err="1" smtClean="0"/>
              <a:t>Iza</a:t>
            </a:r>
            <a:r>
              <a:rPr lang="fr-FR" dirty="0" smtClean="0"/>
              <a:t> no </a:t>
            </a:r>
            <a:r>
              <a:rPr lang="fr-FR" dirty="0" err="1" smtClean="0"/>
              <a:t>iantsoroka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OREA ?</a:t>
            </a:r>
          </a:p>
          <a:p>
            <a:pPr marL="0" indent="0" algn="just">
              <a:buNone/>
            </a:pPr>
            <a:r>
              <a:rPr lang="fr-FR" b="1" dirty="0" err="1" smtClean="0">
                <a:solidFill>
                  <a:srgbClr val="0070C0"/>
                </a:solidFill>
              </a:rPr>
              <a:t>Andiny</a:t>
            </a:r>
            <a:r>
              <a:rPr lang="fr-FR" b="1" dirty="0" smtClean="0">
                <a:solidFill>
                  <a:srgbClr val="0070C0"/>
                </a:solidFill>
              </a:rPr>
              <a:t> 15 </a:t>
            </a:r>
            <a:r>
              <a:rPr lang="fr-FR" b="1" dirty="0" err="1" smtClean="0">
                <a:solidFill>
                  <a:srgbClr val="0070C0"/>
                </a:solidFill>
              </a:rPr>
              <a:t>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fehezan</a:t>
            </a:r>
            <a:r>
              <a:rPr lang="fr-FR" b="1" dirty="0" smtClean="0">
                <a:solidFill>
                  <a:srgbClr val="0070C0"/>
                </a:solidFill>
              </a:rPr>
              <a:t>-</a:t>
            </a:r>
            <a:r>
              <a:rPr lang="fr-FR" b="1" dirty="0" err="1" smtClean="0">
                <a:solidFill>
                  <a:srgbClr val="0070C0"/>
                </a:solidFill>
              </a:rPr>
              <a:t>dalana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vaovao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mifehy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rano</a:t>
            </a:r>
            <a:r>
              <a:rPr lang="fr-FR" b="1" dirty="0" smtClean="0">
                <a:solidFill>
                  <a:srgbClr val="0070C0"/>
                </a:solidFill>
              </a:rPr>
              <a:t>, </a:t>
            </a:r>
            <a:r>
              <a:rPr lang="fr-FR" b="1" dirty="0" err="1" smtClean="0">
                <a:solidFill>
                  <a:srgbClr val="0070C0"/>
                </a:solidFill>
              </a:rPr>
              <a:t>izay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tsy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mbola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nahazo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fankatoavana</a:t>
            </a:r>
            <a:r>
              <a:rPr lang="fr-FR" b="1" dirty="0" smtClean="0">
                <a:solidFill>
                  <a:srgbClr val="0070C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fr-FR" b="1" dirty="0" err="1" smtClean="0">
                <a:solidFill>
                  <a:srgbClr val="0070C0"/>
                </a:solidFill>
              </a:rPr>
              <a:t>Filazana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tsotra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azo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avy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amin’ny</a:t>
            </a:r>
            <a:r>
              <a:rPr lang="fr-FR" b="1" dirty="0" smtClean="0">
                <a:solidFill>
                  <a:srgbClr val="0070C0"/>
                </a:solidFill>
              </a:rPr>
              <a:t> « organisme régulateur » =&gt; DREAH </a:t>
            </a:r>
            <a:r>
              <a:rPr lang="fr-FR" b="1" dirty="0" err="1" smtClean="0">
                <a:solidFill>
                  <a:srgbClr val="0070C0"/>
                </a:solidFill>
              </a:rPr>
              <a:t>eo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ampiandrasana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fijoroan’ny</a:t>
            </a:r>
            <a:r>
              <a:rPr lang="fr-FR" b="1" dirty="0" smtClean="0">
                <a:solidFill>
                  <a:srgbClr val="0070C0"/>
                </a:solidFill>
              </a:rPr>
              <a:t> OREA</a:t>
            </a:r>
          </a:p>
        </p:txBody>
      </p:sp>
    </p:spTree>
    <p:extLst>
      <p:ext uri="{BB962C8B-B14F-4D97-AF65-F5344CB8AC3E}">
        <p14:creationId xmlns:p14="http://schemas.microsoft.com/office/powerpoint/2010/main" val="297856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Fehin</a:t>
            </a:r>
            <a:r>
              <a:rPr lang="fr-FR" dirty="0" smtClean="0"/>
              <a:t>-</a:t>
            </a:r>
            <a:r>
              <a:rPr lang="fr-FR" dirty="0" err="1" smtClean="0"/>
              <a:t>kevitra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atrik’asa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 err="1" smtClean="0"/>
              <a:t>Inona</a:t>
            </a:r>
            <a:r>
              <a:rPr lang="fr-FR" dirty="0" smtClean="0"/>
              <a:t> </a:t>
            </a:r>
            <a:r>
              <a:rPr lang="fr-FR" dirty="0" err="1" smtClean="0"/>
              <a:t>avy</a:t>
            </a:r>
            <a:r>
              <a:rPr lang="fr-FR" dirty="0" smtClean="0"/>
              <a:t> </a:t>
            </a:r>
            <a:r>
              <a:rPr lang="fr-FR" dirty="0" err="1" smtClean="0"/>
              <a:t>ireo</a:t>
            </a:r>
            <a:r>
              <a:rPr lang="fr-FR" dirty="0" smtClean="0"/>
              <a:t> </a:t>
            </a:r>
            <a:r>
              <a:rPr lang="fr-FR" dirty="0" err="1" smtClean="0"/>
              <a:t>fepetra</a:t>
            </a:r>
            <a:r>
              <a:rPr lang="fr-FR" dirty="0" smtClean="0"/>
              <a:t> </a:t>
            </a:r>
            <a:r>
              <a:rPr lang="fr-FR" dirty="0" err="1" smtClean="0"/>
              <a:t>hahafahana</a:t>
            </a:r>
            <a:r>
              <a:rPr lang="fr-FR" dirty="0" smtClean="0"/>
              <a:t> </a:t>
            </a:r>
            <a:r>
              <a:rPr lang="fr-FR" dirty="0" err="1" smtClean="0"/>
              <a:t>mahazo</a:t>
            </a:r>
            <a:r>
              <a:rPr lang="fr-FR" dirty="0" smtClean="0"/>
              <a:t> </a:t>
            </a:r>
            <a:r>
              <a:rPr lang="fr-FR" dirty="0" err="1" smtClean="0"/>
              <a:t>fahazoan</a:t>
            </a:r>
            <a:r>
              <a:rPr lang="fr-FR" dirty="0" smtClean="0"/>
              <a:t>-</a:t>
            </a:r>
            <a:r>
              <a:rPr lang="fr-FR" dirty="0" err="1" smtClean="0"/>
              <a:t>dalana</a:t>
            </a:r>
            <a:r>
              <a:rPr lang="fr-FR" dirty="0" smtClean="0"/>
              <a:t> </a:t>
            </a:r>
            <a:r>
              <a:rPr lang="fr-FR" dirty="0" err="1" smtClean="0"/>
              <a:t>amin’ny</a:t>
            </a:r>
            <a:r>
              <a:rPr lang="fr-FR" dirty="0" smtClean="0"/>
              <a:t> </a:t>
            </a:r>
            <a:r>
              <a:rPr lang="fr-FR" dirty="0" err="1" smtClean="0"/>
              <a:t>fitompoan</a:t>
            </a:r>
            <a:r>
              <a:rPr lang="fr-FR" dirty="0" smtClean="0"/>
              <a:t>-</a:t>
            </a:r>
            <a:r>
              <a:rPr lang="fr-FR" dirty="0" err="1" smtClean="0"/>
              <a:t>draharaha</a:t>
            </a:r>
            <a:endParaRPr lang="fr-FR" dirty="0" smtClean="0"/>
          </a:p>
          <a:p>
            <a:pPr algn="just"/>
            <a:r>
              <a:rPr lang="fr-FR" dirty="0" err="1" smtClean="0"/>
              <a:t>Iza</a:t>
            </a:r>
            <a:r>
              <a:rPr lang="fr-FR" dirty="0" smtClean="0"/>
              <a:t> no </a:t>
            </a:r>
            <a:r>
              <a:rPr lang="fr-FR" dirty="0" err="1" smtClean="0"/>
              <a:t>hiantoka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famatsiana</a:t>
            </a:r>
            <a:r>
              <a:rPr lang="fr-FR" dirty="0" smtClean="0"/>
              <a:t> ara-bola </a:t>
            </a:r>
            <a:r>
              <a:rPr lang="fr-FR" dirty="0" err="1" smtClean="0"/>
              <a:t>ny</a:t>
            </a:r>
            <a:r>
              <a:rPr lang="fr-FR" dirty="0" smtClean="0"/>
              <a:t> STEAH ?</a:t>
            </a:r>
          </a:p>
          <a:p>
            <a:pPr marL="0" indent="0" algn="just">
              <a:buNone/>
            </a:pPr>
            <a:r>
              <a:rPr lang="fr-FR" b="1" dirty="0" err="1" smtClean="0">
                <a:solidFill>
                  <a:srgbClr val="0070C0"/>
                </a:solidFill>
              </a:rPr>
              <a:t>Andiny</a:t>
            </a:r>
            <a:r>
              <a:rPr lang="fr-FR" b="1" dirty="0" smtClean="0">
                <a:solidFill>
                  <a:srgbClr val="0070C0"/>
                </a:solidFill>
              </a:rPr>
              <a:t> 25 (</a:t>
            </a:r>
            <a:r>
              <a:rPr lang="fr-FR" b="1" dirty="0" err="1" smtClean="0">
                <a:solidFill>
                  <a:srgbClr val="0070C0"/>
                </a:solidFill>
              </a:rPr>
              <a:t>fehezan</a:t>
            </a:r>
            <a:r>
              <a:rPr lang="fr-FR" b="1" dirty="0" smtClean="0">
                <a:solidFill>
                  <a:srgbClr val="0070C0"/>
                </a:solidFill>
              </a:rPr>
              <a:t>-</a:t>
            </a:r>
            <a:r>
              <a:rPr lang="fr-FR" b="1" dirty="0" err="1" smtClean="0">
                <a:solidFill>
                  <a:srgbClr val="0070C0"/>
                </a:solidFill>
              </a:rPr>
              <a:t>dalana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vaovao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momba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rano</a:t>
            </a:r>
            <a:r>
              <a:rPr lang="fr-FR" b="1" dirty="0" smtClean="0">
                <a:solidFill>
                  <a:srgbClr val="0070C0"/>
                </a:solidFill>
              </a:rPr>
              <a:t>) :</a:t>
            </a:r>
            <a:r>
              <a:rPr lang="fr-FR" b="1" dirty="0" err="1" smtClean="0">
                <a:solidFill>
                  <a:srgbClr val="0070C0"/>
                </a:solidFill>
              </a:rPr>
              <a:t>apetraka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amin’ny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alalan’ny</a:t>
            </a:r>
            <a:r>
              <a:rPr lang="fr-FR" b="1" dirty="0" smtClean="0">
                <a:solidFill>
                  <a:srgbClr val="0070C0"/>
                </a:solidFill>
              </a:rPr>
              <a:t>  (arrêté communal) </a:t>
            </a:r>
            <a:r>
              <a:rPr lang="fr-FR" b="1" dirty="0" err="1" smtClean="0">
                <a:solidFill>
                  <a:srgbClr val="0070C0"/>
                </a:solidFill>
              </a:rPr>
              <a:t>ary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teti</a:t>
            </a:r>
            <a:r>
              <a:rPr lang="fr-FR" b="1" dirty="0" smtClean="0">
                <a:solidFill>
                  <a:srgbClr val="0070C0"/>
                </a:solidFill>
              </a:rPr>
              <a:t>-bola </a:t>
            </a:r>
            <a:r>
              <a:rPr lang="fr-FR" b="1" dirty="0" err="1" smtClean="0">
                <a:solidFill>
                  <a:srgbClr val="0070C0"/>
                </a:solidFill>
              </a:rPr>
              <a:t>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kaomina</a:t>
            </a:r>
            <a:r>
              <a:rPr lang="fr-FR" b="1" dirty="0" smtClean="0">
                <a:solidFill>
                  <a:srgbClr val="0070C0"/>
                </a:solidFill>
              </a:rPr>
              <a:t> no </a:t>
            </a:r>
            <a:r>
              <a:rPr lang="fr-FR" b="1" dirty="0" err="1" smtClean="0">
                <a:solidFill>
                  <a:srgbClr val="0070C0"/>
                </a:solidFill>
              </a:rPr>
              <a:t>miantoka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fanatanterahany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asany</a:t>
            </a:r>
            <a:endParaRPr lang="fr-FR" b="1" dirty="0" smtClean="0">
              <a:solidFill>
                <a:srgbClr val="0070C0"/>
              </a:solidFill>
            </a:endParaRP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472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2257447" y="1412776"/>
            <a:ext cx="4176463" cy="4032447"/>
            <a:chOff x="2051721" y="1052736"/>
            <a:chExt cx="4536503" cy="4392487"/>
          </a:xfrm>
        </p:grpSpPr>
        <p:sp>
          <p:nvSpPr>
            <p:cNvPr id="4" name="Flèche courbée vers le bas 3"/>
            <p:cNvSpPr/>
            <p:nvPr/>
          </p:nvSpPr>
          <p:spPr>
            <a:xfrm>
              <a:off x="2267744" y="1052736"/>
              <a:ext cx="4320480" cy="1944216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5" name="Flèche courbée vers le bas 4"/>
            <p:cNvSpPr/>
            <p:nvPr/>
          </p:nvSpPr>
          <p:spPr>
            <a:xfrm rot="10800000">
              <a:off x="2051721" y="3501007"/>
              <a:ext cx="4320480" cy="1944216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2627784" y="772352"/>
            <a:ext cx="4539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solidFill>
                  <a:srgbClr val="FF0000"/>
                </a:solidFill>
              </a:rPr>
              <a:t>Fitompoan</a:t>
            </a:r>
            <a:r>
              <a:rPr lang="fr-FR" sz="2400" b="1" dirty="0" smtClean="0">
                <a:solidFill>
                  <a:srgbClr val="FF0000"/>
                </a:solidFill>
              </a:rPr>
              <a:t>-</a:t>
            </a:r>
            <a:r>
              <a:rPr lang="fr-FR" sz="2400" b="1" dirty="0" err="1" smtClean="0">
                <a:solidFill>
                  <a:srgbClr val="FF0000"/>
                </a:solidFill>
              </a:rPr>
              <a:t>draharaha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ny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Kaomina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411760" y="5559623"/>
            <a:ext cx="5429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solidFill>
                  <a:srgbClr val="FF0000"/>
                </a:solidFill>
              </a:rPr>
              <a:t>Manana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teti</a:t>
            </a:r>
            <a:r>
              <a:rPr lang="fr-FR" sz="2400" b="1" dirty="0" smtClean="0">
                <a:solidFill>
                  <a:srgbClr val="FF0000"/>
                </a:solidFill>
              </a:rPr>
              <a:t>-bola </a:t>
            </a:r>
            <a:r>
              <a:rPr lang="fr-FR" sz="2400" b="1" dirty="0" err="1" smtClean="0">
                <a:solidFill>
                  <a:srgbClr val="FF0000"/>
                </a:solidFill>
              </a:rPr>
              <a:t>natokana</a:t>
            </a:r>
            <a:r>
              <a:rPr lang="fr-FR" sz="2400" b="1" dirty="0" smtClean="0">
                <a:solidFill>
                  <a:srgbClr val="FF0000"/>
                </a:solidFill>
              </a:rPr>
              <a:t> ho </a:t>
            </a:r>
            <a:r>
              <a:rPr lang="fr-FR" sz="2400" b="1" dirty="0" err="1" smtClean="0">
                <a:solidFill>
                  <a:srgbClr val="FF0000"/>
                </a:solidFill>
              </a:rPr>
              <a:t>an’ny</a:t>
            </a:r>
            <a:r>
              <a:rPr lang="fr-FR" sz="2400" b="1" dirty="0" smtClean="0">
                <a:solidFill>
                  <a:srgbClr val="FF0000"/>
                </a:solidFill>
              </a:rPr>
              <a:t> EAH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880808" y="2996952"/>
            <a:ext cx="4499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err="1" smtClean="0"/>
              <a:t>Manana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fomba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fijery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maty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paika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mba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hialana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amin’izay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mety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olana</a:t>
            </a:r>
            <a:endParaRPr lang="fr-FR" sz="2400" b="1" i="1" dirty="0"/>
          </a:p>
        </p:txBody>
      </p:sp>
    </p:spTree>
    <p:extLst>
      <p:ext uri="{BB962C8B-B14F-4D97-AF65-F5344CB8AC3E}">
        <p14:creationId xmlns:p14="http://schemas.microsoft.com/office/powerpoint/2010/main" val="408257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2545479" y="1484784"/>
            <a:ext cx="3826721" cy="3520744"/>
            <a:chOff x="2051721" y="1052736"/>
            <a:chExt cx="4536503" cy="4392487"/>
          </a:xfrm>
        </p:grpSpPr>
        <p:sp>
          <p:nvSpPr>
            <p:cNvPr id="3" name="Flèche courbée vers le bas 2"/>
            <p:cNvSpPr/>
            <p:nvPr/>
          </p:nvSpPr>
          <p:spPr>
            <a:xfrm>
              <a:off x="2267744" y="1052736"/>
              <a:ext cx="4320480" cy="1944216"/>
            </a:xfrm>
            <a:prstGeom prst="curvedDown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4" name="Flèche courbée vers le bas 3"/>
            <p:cNvSpPr/>
            <p:nvPr/>
          </p:nvSpPr>
          <p:spPr>
            <a:xfrm rot="10800000">
              <a:off x="2051721" y="3501007"/>
              <a:ext cx="4320480" cy="1944216"/>
            </a:xfrm>
            <a:prstGeom prst="curvedDown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5" name="ZoneTexte 4"/>
          <p:cNvSpPr txBox="1"/>
          <p:nvPr/>
        </p:nvSpPr>
        <p:spPr>
          <a:xfrm>
            <a:off x="2462333" y="980728"/>
            <a:ext cx="2774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B050"/>
                </a:solidFill>
              </a:rPr>
              <a:t>STEAH </a:t>
            </a:r>
            <a:r>
              <a:rPr lang="fr-FR" sz="2400" b="1" dirty="0" err="1" smtClean="0">
                <a:solidFill>
                  <a:srgbClr val="00B050"/>
                </a:solidFill>
              </a:rPr>
              <a:t>vao</a:t>
            </a:r>
            <a:r>
              <a:rPr lang="fr-FR" sz="2400" b="1" dirty="0" smtClean="0">
                <a:solidFill>
                  <a:srgbClr val="00B050"/>
                </a:solidFill>
              </a:rPr>
              <a:t> </a:t>
            </a:r>
            <a:r>
              <a:rPr lang="fr-FR" sz="2400" b="1" dirty="0" err="1" smtClean="0">
                <a:solidFill>
                  <a:srgbClr val="00B050"/>
                </a:solidFill>
              </a:rPr>
              <a:t>miforona</a:t>
            </a:r>
            <a:endParaRPr lang="fr-FR" sz="2400" b="1" dirty="0">
              <a:solidFill>
                <a:srgbClr val="00B05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403396" y="3057509"/>
            <a:ext cx="52610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B050"/>
                </a:solidFill>
              </a:rPr>
              <a:t>KR</a:t>
            </a:r>
            <a:endParaRPr lang="fr-FR" sz="2400" b="1" dirty="0">
              <a:solidFill>
                <a:srgbClr val="00B05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28656" y="3183359"/>
            <a:ext cx="1288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solidFill>
                  <a:srgbClr val="00B050"/>
                </a:solidFill>
              </a:rPr>
              <a:t>kaomina</a:t>
            </a:r>
            <a:endParaRPr lang="fr-FR" sz="2400" b="1" dirty="0">
              <a:solidFill>
                <a:srgbClr val="00B05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072198" y="2071678"/>
            <a:ext cx="132350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err="1" smtClean="0"/>
              <a:t>Tantsoroka</a:t>
            </a:r>
            <a:endParaRPr lang="fr-FR" sz="1400" b="1" dirty="0" smtClean="0"/>
          </a:p>
          <a:p>
            <a:r>
              <a:rPr lang="fr-FR" sz="1400" b="1" dirty="0" err="1" smtClean="0"/>
              <a:t>Toro</a:t>
            </a:r>
            <a:r>
              <a:rPr lang="fr-FR" sz="1400" b="1" dirty="0" smtClean="0"/>
              <a:t>-</a:t>
            </a:r>
            <a:r>
              <a:rPr lang="fr-FR" sz="1400" b="1" dirty="0" err="1" smtClean="0"/>
              <a:t>hevitra</a:t>
            </a:r>
            <a:endParaRPr lang="fr-FR" sz="1400" b="1" dirty="0" smtClean="0"/>
          </a:p>
          <a:p>
            <a:r>
              <a:rPr lang="fr-FR" sz="1400" b="1" dirty="0" err="1" smtClean="0"/>
              <a:t>Fanaraha</a:t>
            </a:r>
            <a:r>
              <a:rPr lang="fr-FR" sz="1400" b="1" dirty="0" smtClean="0"/>
              <a:t>-maso</a:t>
            </a:r>
            <a:endParaRPr lang="fr-FR" sz="1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1033872" y="3632395"/>
            <a:ext cx="801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ou</a:t>
            </a:r>
          </a:p>
          <a:p>
            <a:r>
              <a:rPr lang="fr-FR" sz="2400" b="1" dirty="0" smtClean="0"/>
              <a:t>OPCI</a:t>
            </a:r>
            <a:endParaRPr lang="fr-FR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57158" y="5657671"/>
            <a:ext cx="63996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err="1" smtClean="0"/>
              <a:t>Manentana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ny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mpajifa</a:t>
            </a:r>
            <a:r>
              <a:rPr lang="fr-FR" sz="2400" b="1" i="1" dirty="0" smtClean="0"/>
              <a:t> @</a:t>
            </a:r>
            <a:r>
              <a:rPr lang="fr-FR" sz="2400" b="1" i="1" dirty="0" err="1" smtClean="0"/>
              <a:t>fandoavana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ny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latsakemboka</a:t>
            </a:r>
            <a:endParaRPr lang="fr-FR" sz="2400" b="1" i="1" dirty="0" smtClean="0"/>
          </a:p>
          <a:p>
            <a:r>
              <a:rPr lang="fr-FR" sz="2400" b="1" i="1" dirty="0" err="1" smtClean="0"/>
              <a:t>Fampivondronana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ny</a:t>
            </a:r>
            <a:r>
              <a:rPr lang="fr-FR" sz="2400" b="1" i="1" dirty="0" smtClean="0"/>
              <a:t> </a:t>
            </a:r>
            <a:r>
              <a:rPr lang="fr-FR" sz="2400" b="1" i="1" dirty="0" err="1" smtClean="0"/>
              <a:t>fitaovana</a:t>
            </a:r>
            <a:endParaRPr lang="fr-FR" sz="2400" b="1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3851396" y="5099570"/>
            <a:ext cx="2999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solidFill>
                  <a:srgbClr val="00B050"/>
                </a:solidFill>
              </a:rPr>
              <a:t>Mpahazo</a:t>
            </a:r>
            <a:r>
              <a:rPr lang="fr-FR" sz="2400" b="1" dirty="0" smtClean="0">
                <a:solidFill>
                  <a:srgbClr val="00B050"/>
                </a:solidFill>
              </a:rPr>
              <a:t> </a:t>
            </a:r>
            <a:r>
              <a:rPr lang="fr-FR" sz="2400" b="1" dirty="0" err="1" smtClean="0">
                <a:solidFill>
                  <a:srgbClr val="00B050"/>
                </a:solidFill>
              </a:rPr>
              <a:t>tombontsoa</a:t>
            </a:r>
            <a:endParaRPr lang="fr-FR" sz="2400" b="1" dirty="0">
              <a:solidFill>
                <a:srgbClr val="00B05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635896" y="4263479"/>
            <a:ext cx="2017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/>
              <a:t>Latsakemboka</a:t>
            </a:r>
            <a:endParaRPr lang="fr-FR" sz="24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7651192" y="1735808"/>
            <a:ext cx="132350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400" b="1" dirty="0" smtClean="0"/>
          </a:p>
          <a:p>
            <a:r>
              <a:rPr lang="fr-FR" sz="1400" b="1" dirty="0" err="1" smtClean="0"/>
              <a:t>Toro</a:t>
            </a:r>
            <a:r>
              <a:rPr lang="fr-FR" sz="1400" b="1" dirty="0" smtClean="0"/>
              <a:t>-</a:t>
            </a:r>
            <a:r>
              <a:rPr lang="fr-FR" sz="1400" b="1" dirty="0" err="1" smtClean="0"/>
              <a:t>hevitra</a:t>
            </a:r>
            <a:endParaRPr lang="fr-FR" sz="1400" b="1" dirty="0" smtClean="0"/>
          </a:p>
          <a:p>
            <a:r>
              <a:rPr lang="fr-FR" sz="1400" b="1" dirty="0" err="1" smtClean="0"/>
              <a:t>Fanaraha</a:t>
            </a:r>
            <a:r>
              <a:rPr lang="fr-FR" sz="1400" b="1" dirty="0" smtClean="0"/>
              <a:t>-maso</a:t>
            </a:r>
          </a:p>
          <a:p>
            <a:endParaRPr lang="fr-FR" sz="24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7380312" y="3068960"/>
            <a:ext cx="1687385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solidFill>
                  <a:srgbClr val="00B050"/>
                </a:solidFill>
              </a:rPr>
              <a:t>Orinasa</a:t>
            </a:r>
            <a:r>
              <a:rPr lang="fr-FR" sz="24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fr-FR" sz="2400" b="1" dirty="0" err="1" smtClean="0">
                <a:solidFill>
                  <a:srgbClr val="00B050"/>
                </a:solidFill>
              </a:rPr>
              <a:t>Mpitantana</a:t>
            </a:r>
            <a:endParaRPr lang="fr-FR" sz="2400" b="1" dirty="0">
              <a:solidFill>
                <a:srgbClr val="00B05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935498" y="2105140"/>
            <a:ext cx="149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err="1" smtClean="0"/>
              <a:t>Fanaraha</a:t>
            </a:r>
            <a:r>
              <a:rPr lang="fr-FR" sz="1600" b="1" dirty="0" smtClean="0"/>
              <a:t>-maso</a:t>
            </a:r>
          </a:p>
        </p:txBody>
      </p:sp>
      <p:sp>
        <p:nvSpPr>
          <p:cNvPr id="17" name="Flèche en arc 16"/>
          <p:cNvSpPr/>
          <p:nvPr/>
        </p:nvSpPr>
        <p:spPr>
          <a:xfrm>
            <a:off x="3104518" y="1962654"/>
            <a:ext cx="2681196" cy="2330442"/>
          </a:xfrm>
          <a:prstGeom prst="circularArrow">
            <a:avLst>
              <a:gd name="adj1" fmla="val 5313"/>
              <a:gd name="adj2" fmla="val 531820"/>
              <a:gd name="adj3" fmla="val 20842979"/>
              <a:gd name="adj4" fmla="val 1909595"/>
              <a:gd name="adj5" fmla="val 125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286116" y="2714620"/>
            <a:ext cx="28444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/>
              <a:t>Fangaraharana</a:t>
            </a:r>
            <a:r>
              <a:rPr lang="fr-FR" sz="2400" b="1" dirty="0" smtClean="0"/>
              <a:t>/</a:t>
            </a:r>
          </a:p>
          <a:p>
            <a:r>
              <a:rPr lang="fr-FR" sz="2400" b="1" dirty="0" err="1" smtClean="0"/>
              <a:t>Tamberin’andraikitra</a:t>
            </a:r>
            <a:endParaRPr lang="fr-FR" sz="2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11560" y="476672"/>
            <a:ext cx="3239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 smtClean="0"/>
              <a:t>Tantsoroky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ny</a:t>
            </a:r>
            <a:r>
              <a:rPr lang="fr-FR" sz="2000" b="1" dirty="0" smtClean="0"/>
              <a:t> DREAH / MEAH</a:t>
            </a:r>
            <a:endParaRPr lang="fr-FR" sz="2000" b="1" dirty="0"/>
          </a:p>
        </p:txBody>
      </p:sp>
      <p:sp>
        <p:nvSpPr>
          <p:cNvPr id="19" name="Flèche droite 18"/>
          <p:cNvSpPr/>
          <p:nvPr/>
        </p:nvSpPr>
        <p:spPr>
          <a:xfrm rot="2491909">
            <a:off x="1248606" y="1017406"/>
            <a:ext cx="801823" cy="7510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48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  <p:bldP spid="18" grpId="0"/>
      <p:bldP spid="12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fr-FR" dirty="0" err="1" smtClean="0"/>
              <a:t>Fiverenana</a:t>
            </a:r>
            <a:r>
              <a:rPr lang="fr-FR" dirty="0" smtClean="0"/>
              <a:t>  @</a:t>
            </a:r>
            <a:r>
              <a:rPr lang="fr-FR" dirty="0" err="1" smtClean="0"/>
              <a:t>ady</a:t>
            </a:r>
            <a:r>
              <a:rPr lang="fr-FR" dirty="0" smtClean="0"/>
              <a:t> </a:t>
            </a:r>
            <a:r>
              <a:rPr lang="fr-FR" dirty="0" err="1" smtClean="0"/>
              <a:t>hevitra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3285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dirty="0" err="1" smtClean="0"/>
              <a:t>Raha</a:t>
            </a:r>
            <a:r>
              <a:rPr lang="fr-FR" dirty="0" smtClean="0"/>
              <a:t> </a:t>
            </a:r>
            <a:r>
              <a:rPr lang="fr-FR" dirty="0" err="1" smtClean="0"/>
              <a:t>mponina</a:t>
            </a:r>
            <a:r>
              <a:rPr lang="fr-FR" dirty="0" smtClean="0"/>
              <a:t> </a:t>
            </a:r>
            <a:r>
              <a:rPr lang="fr-FR" dirty="0" err="1" smtClean="0"/>
              <a:t>vitsy</a:t>
            </a:r>
            <a:r>
              <a:rPr lang="fr-FR" dirty="0" smtClean="0"/>
              <a:t> </a:t>
            </a:r>
            <a:r>
              <a:rPr lang="fr-FR" dirty="0" err="1" smtClean="0"/>
              <a:t>sy</a:t>
            </a:r>
            <a:r>
              <a:rPr lang="fr-FR" dirty="0" smtClean="0"/>
              <a:t> </a:t>
            </a:r>
            <a:r>
              <a:rPr lang="fr-FR" dirty="0" err="1" smtClean="0"/>
              <a:t>raha</a:t>
            </a:r>
            <a:r>
              <a:rPr lang="fr-FR" dirty="0" smtClean="0"/>
              <a:t> </a:t>
            </a:r>
            <a:r>
              <a:rPr lang="fr-FR" dirty="0" err="1" smtClean="0"/>
              <a:t>ambany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taha</a:t>
            </a:r>
            <a:r>
              <a:rPr lang="fr-FR" dirty="0" smtClean="0"/>
              <a:t> </a:t>
            </a:r>
            <a:r>
              <a:rPr lang="fr-FR" dirty="0" err="1" smtClean="0"/>
              <a:t>fahazoana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rano</a:t>
            </a:r>
            <a:r>
              <a:rPr lang="fr-FR" dirty="0" smtClean="0"/>
              <a:t>, </a:t>
            </a:r>
            <a:r>
              <a:rPr lang="fr-FR" dirty="0" err="1" smtClean="0"/>
              <a:t>moa</a:t>
            </a:r>
            <a:r>
              <a:rPr lang="fr-FR" dirty="0" smtClean="0"/>
              <a:t> </a:t>
            </a:r>
            <a:r>
              <a:rPr lang="fr-FR" dirty="0" err="1" smtClean="0"/>
              <a:t>mety</a:t>
            </a:r>
            <a:r>
              <a:rPr lang="fr-FR" dirty="0" smtClean="0"/>
              <a:t> </a:t>
            </a:r>
            <a:r>
              <a:rPr lang="fr-FR" dirty="0" err="1" smtClean="0"/>
              <a:t>mifanaraka</a:t>
            </a:r>
            <a:r>
              <a:rPr lang="fr-FR" dirty="0" smtClean="0"/>
              <a:t> @ </a:t>
            </a:r>
            <a:r>
              <a:rPr lang="fr-FR" dirty="0" err="1" smtClean="0"/>
              <a:t>zavamisy</a:t>
            </a:r>
            <a:r>
              <a:rPr lang="fr-FR" dirty="0" smtClean="0"/>
              <a:t> </a:t>
            </a:r>
            <a:r>
              <a:rPr lang="fr-FR" dirty="0" err="1" smtClean="0"/>
              <a:t>ve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fisian’ny</a:t>
            </a:r>
            <a:r>
              <a:rPr lang="fr-FR" dirty="0" smtClean="0"/>
              <a:t> STEAH ?</a:t>
            </a:r>
          </a:p>
          <a:p>
            <a:pPr marL="0" indent="0" algn="just">
              <a:buNone/>
            </a:pPr>
            <a:r>
              <a:rPr lang="fr-FR" sz="2800" b="1" dirty="0" err="1" smtClean="0">
                <a:solidFill>
                  <a:srgbClr val="0070C0"/>
                </a:solidFill>
              </a:rPr>
              <a:t>Raha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mbola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tsy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mipetraka</a:t>
            </a:r>
            <a:r>
              <a:rPr lang="fr-FR" sz="2800" b="1" dirty="0" smtClean="0">
                <a:solidFill>
                  <a:srgbClr val="0070C0"/>
                </a:solidFill>
              </a:rPr>
              <a:t> ara-</a:t>
            </a:r>
            <a:r>
              <a:rPr lang="fr-FR" sz="2800" b="1" dirty="0" err="1" smtClean="0">
                <a:solidFill>
                  <a:srgbClr val="0070C0"/>
                </a:solidFill>
              </a:rPr>
              <a:t>dalana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ny</a:t>
            </a:r>
            <a:r>
              <a:rPr lang="fr-FR" sz="2800" b="1" dirty="0" smtClean="0">
                <a:solidFill>
                  <a:srgbClr val="0070C0"/>
                </a:solidFill>
              </a:rPr>
              <a:t> STEAH, </a:t>
            </a:r>
            <a:r>
              <a:rPr lang="fr-FR" sz="2800" b="1" dirty="0" err="1" smtClean="0">
                <a:solidFill>
                  <a:srgbClr val="0070C0"/>
                </a:solidFill>
              </a:rPr>
              <a:t>ny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fisian’ny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teknisiana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eny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ifotony</a:t>
            </a:r>
            <a:r>
              <a:rPr lang="fr-FR" sz="2800" b="1" dirty="0" smtClean="0">
                <a:solidFill>
                  <a:srgbClr val="0070C0"/>
                </a:solidFill>
              </a:rPr>
              <a:t> dia </a:t>
            </a:r>
            <a:r>
              <a:rPr lang="fr-FR" sz="2800" b="1" dirty="0" err="1" smtClean="0">
                <a:solidFill>
                  <a:srgbClr val="0070C0"/>
                </a:solidFill>
              </a:rPr>
              <a:t>tombony</a:t>
            </a:r>
            <a:r>
              <a:rPr lang="fr-FR" sz="2800" b="1" dirty="0" smtClean="0">
                <a:solidFill>
                  <a:srgbClr val="0070C0"/>
                </a:solidFill>
              </a:rPr>
              <a:t> :</a:t>
            </a:r>
          </a:p>
          <a:p>
            <a:pPr marL="0" indent="0" algn="just">
              <a:buNone/>
            </a:pPr>
            <a:r>
              <a:rPr lang="fr-FR" sz="2800" b="1" i="1" dirty="0" err="1" smtClean="0">
                <a:solidFill>
                  <a:srgbClr val="0070C0"/>
                </a:solidFill>
              </a:rPr>
              <a:t>Ohatra</a:t>
            </a:r>
            <a:r>
              <a:rPr lang="fr-FR" sz="2800" b="1" i="1" dirty="0" smtClean="0">
                <a:solidFill>
                  <a:srgbClr val="0070C0"/>
                </a:solidFill>
              </a:rPr>
              <a:t> @ </a:t>
            </a:r>
            <a:r>
              <a:rPr lang="fr-FR" sz="2800" b="1" i="1" dirty="0" err="1" smtClean="0">
                <a:solidFill>
                  <a:srgbClr val="0070C0"/>
                </a:solidFill>
              </a:rPr>
              <a:t>safidy</a:t>
            </a:r>
            <a:r>
              <a:rPr lang="fr-FR" sz="2800" b="1" i="1" dirty="0" smtClean="0">
                <a:solidFill>
                  <a:srgbClr val="0070C0"/>
                </a:solidFill>
              </a:rPr>
              <a:t> </a:t>
            </a:r>
            <a:r>
              <a:rPr lang="fr-FR" sz="2800" b="1" i="1" dirty="0" err="1" smtClean="0">
                <a:solidFill>
                  <a:srgbClr val="0070C0"/>
                </a:solidFill>
              </a:rPr>
              <a:t>azo</a:t>
            </a:r>
            <a:r>
              <a:rPr lang="fr-FR" sz="2800" b="1" i="1" dirty="0" smtClean="0">
                <a:solidFill>
                  <a:srgbClr val="0070C0"/>
                </a:solidFill>
              </a:rPr>
              <a:t> </a:t>
            </a:r>
            <a:r>
              <a:rPr lang="fr-FR" sz="2800" b="1" i="1" dirty="0" err="1" smtClean="0">
                <a:solidFill>
                  <a:srgbClr val="0070C0"/>
                </a:solidFill>
              </a:rPr>
              <a:t>atao</a:t>
            </a:r>
            <a:r>
              <a:rPr lang="fr-FR" sz="2800" b="1" i="1" dirty="0" smtClean="0">
                <a:solidFill>
                  <a:srgbClr val="0070C0"/>
                </a:solidFill>
              </a:rPr>
              <a:t> </a:t>
            </a:r>
            <a:r>
              <a:rPr lang="fr-FR" sz="2800" b="1" i="1" dirty="0" err="1" smtClean="0">
                <a:solidFill>
                  <a:srgbClr val="0070C0"/>
                </a:solidFill>
              </a:rPr>
              <a:t>sy</a:t>
            </a:r>
            <a:r>
              <a:rPr lang="fr-FR" sz="2800" b="1" i="1" dirty="0" smtClean="0">
                <a:solidFill>
                  <a:srgbClr val="0070C0"/>
                </a:solidFill>
              </a:rPr>
              <a:t> </a:t>
            </a:r>
            <a:r>
              <a:rPr lang="fr-FR" sz="2800" b="1" i="1" dirty="0" err="1" smtClean="0">
                <a:solidFill>
                  <a:srgbClr val="0070C0"/>
                </a:solidFill>
              </a:rPr>
              <a:t>ny</a:t>
            </a:r>
            <a:r>
              <a:rPr lang="fr-FR" sz="2800" b="1" i="1" dirty="0" smtClean="0">
                <a:solidFill>
                  <a:srgbClr val="0070C0"/>
                </a:solidFill>
              </a:rPr>
              <a:t> </a:t>
            </a:r>
            <a:r>
              <a:rPr lang="fr-FR" sz="2800" b="1" i="1" dirty="0" err="1" smtClean="0">
                <a:solidFill>
                  <a:srgbClr val="0070C0"/>
                </a:solidFill>
              </a:rPr>
              <a:t>fetra</a:t>
            </a:r>
            <a:r>
              <a:rPr lang="fr-FR" sz="2800" b="1" i="1" dirty="0" smtClean="0">
                <a:solidFill>
                  <a:srgbClr val="0070C0"/>
                </a:solidFill>
              </a:rPr>
              <a:t> :</a:t>
            </a:r>
          </a:p>
          <a:p>
            <a:pPr marL="0" indent="0" algn="just">
              <a:buNone/>
            </a:pPr>
            <a:r>
              <a:rPr lang="fr-FR" sz="2800" b="1" dirty="0">
                <a:solidFill>
                  <a:srgbClr val="0070C0"/>
                </a:solidFill>
              </a:rPr>
              <a:t> </a:t>
            </a:r>
            <a:r>
              <a:rPr lang="fr-FR" sz="2800" b="1" dirty="0" smtClean="0">
                <a:solidFill>
                  <a:srgbClr val="0070C0"/>
                </a:solidFill>
              </a:rPr>
              <a:t>- </a:t>
            </a:r>
            <a:r>
              <a:rPr lang="fr-FR" sz="2800" b="1" dirty="0" err="1" smtClean="0">
                <a:solidFill>
                  <a:srgbClr val="0070C0"/>
                </a:solidFill>
              </a:rPr>
              <a:t>teknisiana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misahana</a:t>
            </a:r>
            <a:r>
              <a:rPr lang="fr-FR" sz="2800" b="1" dirty="0" smtClean="0">
                <a:solidFill>
                  <a:srgbClr val="0070C0"/>
                </a:solidFill>
              </a:rPr>
              <a:t> asa </a:t>
            </a:r>
            <a:r>
              <a:rPr lang="fr-FR" sz="2800" b="1" dirty="0" err="1" smtClean="0">
                <a:solidFill>
                  <a:srgbClr val="0070C0"/>
                </a:solidFill>
              </a:rPr>
              <a:t>maro</a:t>
            </a:r>
            <a:r>
              <a:rPr lang="fr-FR" sz="2800" b="1" dirty="0" smtClean="0">
                <a:solidFill>
                  <a:srgbClr val="0070C0"/>
                </a:solidFill>
              </a:rPr>
              <a:t> (double casquette)</a:t>
            </a:r>
          </a:p>
          <a:p>
            <a:pPr marL="0" indent="0" algn="just">
              <a:buNone/>
            </a:pPr>
            <a:r>
              <a:rPr lang="fr-FR" sz="2800" b="1" dirty="0">
                <a:solidFill>
                  <a:srgbClr val="0070C0"/>
                </a:solidFill>
              </a:rPr>
              <a:t>	</a:t>
            </a:r>
            <a:r>
              <a:rPr lang="fr-FR" sz="2800" b="1" dirty="0" smtClean="0">
                <a:solidFill>
                  <a:srgbClr val="0070C0"/>
                </a:solidFill>
              </a:rPr>
              <a:t>			</a:t>
            </a:r>
            <a:r>
              <a:rPr lang="fr-FR" sz="2800" b="1" dirty="0" err="1" smtClean="0">
                <a:solidFill>
                  <a:srgbClr val="0070C0"/>
                </a:solidFill>
              </a:rPr>
              <a:t>iza</a:t>
            </a:r>
            <a:r>
              <a:rPr lang="fr-FR" sz="2800" b="1" dirty="0" smtClean="0">
                <a:solidFill>
                  <a:srgbClr val="0070C0"/>
                </a:solidFill>
              </a:rPr>
              <a:t> no </a:t>
            </a:r>
            <a:r>
              <a:rPr lang="fr-FR" sz="2800" b="1" dirty="0" err="1" smtClean="0">
                <a:solidFill>
                  <a:srgbClr val="0070C0"/>
                </a:solidFill>
              </a:rPr>
              <a:t>mpitsara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sy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tsaraina</a:t>
            </a:r>
            <a:r>
              <a:rPr lang="fr-FR" sz="2800" b="1" dirty="0" smtClean="0">
                <a:solidFill>
                  <a:srgbClr val="0070C0"/>
                </a:solidFill>
              </a:rPr>
              <a:t>?</a:t>
            </a:r>
          </a:p>
          <a:p>
            <a:pPr algn="just">
              <a:buFontTx/>
              <a:buChar char="-"/>
            </a:pPr>
            <a:r>
              <a:rPr lang="fr-FR" sz="2800" b="1" dirty="0" smtClean="0">
                <a:solidFill>
                  <a:srgbClr val="0070C0"/>
                </a:solidFill>
              </a:rPr>
              <a:t>OPCI </a:t>
            </a:r>
            <a:r>
              <a:rPr lang="fr-FR" sz="2800" b="1" dirty="0" err="1" smtClean="0">
                <a:solidFill>
                  <a:srgbClr val="0070C0"/>
                </a:solidFill>
              </a:rPr>
              <a:t>izay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lasa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misy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fifanarahana</a:t>
            </a:r>
            <a:r>
              <a:rPr lang="fr-FR" sz="2800" b="1" dirty="0" smtClean="0">
                <a:solidFill>
                  <a:srgbClr val="0070C0"/>
                </a:solidFill>
              </a:rPr>
              <a:t> @</a:t>
            </a:r>
            <a:r>
              <a:rPr lang="fr-FR" sz="2800" b="1" dirty="0" err="1" smtClean="0">
                <a:solidFill>
                  <a:srgbClr val="0070C0"/>
                </a:solidFill>
              </a:rPr>
              <a:t>samy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kaominina</a:t>
            </a:r>
            <a:endParaRPr lang="fr-FR" sz="28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fr-FR" sz="18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fr-FR" sz="2800" b="1" dirty="0" smtClean="0">
                <a:solidFill>
                  <a:srgbClr val="0070C0"/>
                </a:solidFill>
              </a:rPr>
              <a:t>=&gt; Na dia </a:t>
            </a:r>
            <a:r>
              <a:rPr lang="fr-FR" sz="2800" b="1" dirty="0" err="1" smtClean="0">
                <a:solidFill>
                  <a:srgbClr val="0070C0"/>
                </a:solidFill>
              </a:rPr>
              <a:t>tsy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mbola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tena</a:t>
            </a:r>
            <a:r>
              <a:rPr lang="fr-FR" sz="2800" b="1" dirty="0" smtClean="0">
                <a:solidFill>
                  <a:srgbClr val="0070C0"/>
                </a:solidFill>
              </a:rPr>
              <a:t> ara-</a:t>
            </a:r>
            <a:r>
              <a:rPr lang="fr-FR" sz="2800" b="1" dirty="0" err="1" smtClean="0">
                <a:solidFill>
                  <a:srgbClr val="0070C0"/>
                </a:solidFill>
              </a:rPr>
              <a:t>dalana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aza</a:t>
            </a:r>
            <a:r>
              <a:rPr lang="fr-FR" sz="2800" b="1" dirty="0" smtClean="0">
                <a:solidFill>
                  <a:srgbClr val="0070C0"/>
                </a:solidFill>
              </a:rPr>
              <a:t> dia </a:t>
            </a:r>
            <a:r>
              <a:rPr lang="fr-FR" sz="2800" b="1" dirty="0" err="1" smtClean="0">
                <a:solidFill>
                  <a:srgbClr val="0070C0"/>
                </a:solidFill>
              </a:rPr>
              <a:t>tsy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maintsy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err="1" smtClean="0">
                <a:solidFill>
                  <a:srgbClr val="0070C0"/>
                </a:solidFill>
              </a:rPr>
              <a:t>miroso</a:t>
            </a:r>
            <a:r>
              <a:rPr lang="fr-FR" sz="2800" b="1" dirty="0" smtClean="0">
                <a:solidFill>
                  <a:srgbClr val="0070C0"/>
                </a:solidFill>
              </a:rPr>
              <a:t> @ </a:t>
            </a:r>
            <a:r>
              <a:rPr lang="fr-FR" sz="2800" b="1" dirty="0" err="1" smtClean="0">
                <a:solidFill>
                  <a:srgbClr val="0070C0"/>
                </a:solidFill>
              </a:rPr>
              <a:t>fampanarahan</a:t>
            </a:r>
            <a:r>
              <a:rPr lang="fr-FR" sz="2800" b="1" dirty="0" smtClean="0">
                <a:solidFill>
                  <a:srgbClr val="0070C0"/>
                </a:solidFill>
              </a:rPr>
              <a:t>-</a:t>
            </a:r>
            <a:r>
              <a:rPr lang="fr-FR" sz="2800" b="1" dirty="0" err="1" smtClean="0">
                <a:solidFill>
                  <a:srgbClr val="0070C0"/>
                </a:solidFill>
              </a:rPr>
              <a:t>dalana</a:t>
            </a:r>
            <a:r>
              <a:rPr lang="fr-FR" sz="2800" b="1" dirty="0" smtClean="0">
                <a:solidFill>
                  <a:srgbClr val="0070C0"/>
                </a:solidFill>
              </a:rPr>
              <a:t> !</a:t>
            </a:r>
          </a:p>
          <a:p>
            <a:pPr algn="just">
              <a:buFontTx/>
              <a:buChar char="-"/>
            </a:pPr>
            <a:endParaRPr lang="fr-FR" sz="2800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61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err="1" smtClean="0"/>
              <a:t>Ahoana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hiatohana</a:t>
            </a:r>
            <a:r>
              <a:rPr lang="fr-FR" dirty="0" smtClean="0"/>
              <a:t> fa </a:t>
            </a:r>
            <a:r>
              <a:rPr lang="fr-FR" dirty="0" err="1" smtClean="0"/>
              <a:t>ny</a:t>
            </a:r>
            <a:r>
              <a:rPr lang="fr-FR" dirty="0" smtClean="0"/>
              <a:t> vola </a:t>
            </a:r>
            <a:r>
              <a:rPr lang="fr-FR" dirty="0" err="1" smtClean="0"/>
              <a:t>azo</a:t>
            </a:r>
            <a:r>
              <a:rPr lang="fr-FR" dirty="0" smtClean="0"/>
              <a:t> </a:t>
            </a:r>
            <a:r>
              <a:rPr lang="fr-FR" dirty="0" err="1" smtClean="0"/>
              <a:t>avy</a:t>
            </a:r>
            <a:r>
              <a:rPr lang="fr-FR" dirty="0" smtClean="0"/>
              <a:t> @</a:t>
            </a:r>
            <a:r>
              <a:rPr lang="fr-FR" dirty="0" err="1" smtClean="0"/>
              <a:t>rano</a:t>
            </a:r>
            <a:r>
              <a:rPr lang="fr-FR" dirty="0" smtClean="0"/>
              <a:t> dia ho </a:t>
            </a:r>
            <a:r>
              <a:rPr lang="fr-FR" dirty="0" err="1" smtClean="0"/>
              <a:t>ampiasaina</a:t>
            </a:r>
            <a:r>
              <a:rPr lang="fr-FR" dirty="0" smtClean="0"/>
              <a:t> @</a:t>
            </a:r>
            <a:r>
              <a:rPr lang="fr-FR" dirty="0" err="1" smtClean="0"/>
              <a:t>fampandehanana</a:t>
            </a:r>
            <a:r>
              <a:rPr lang="fr-FR" dirty="0" smtClean="0"/>
              <a:t> </a:t>
            </a:r>
            <a:r>
              <a:rPr lang="fr-FR" dirty="0" err="1" smtClean="0"/>
              <a:t>ny</a:t>
            </a:r>
            <a:r>
              <a:rPr lang="fr-FR" dirty="0" smtClean="0"/>
              <a:t> </a:t>
            </a:r>
            <a:r>
              <a:rPr lang="fr-FR" dirty="0" err="1" smtClean="0"/>
              <a:t>fotodrafitrasan’ny</a:t>
            </a:r>
            <a:r>
              <a:rPr lang="fr-FR" dirty="0" smtClean="0"/>
              <a:t> </a:t>
            </a:r>
            <a:r>
              <a:rPr lang="fr-FR" dirty="0" err="1" smtClean="0"/>
              <a:t>rano</a:t>
            </a:r>
            <a:r>
              <a:rPr lang="fr-FR" dirty="0" smtClean="0"/>
              <a:t>?</a:t>
            </a:r>
          </a:p>
          <a:p>
            <a:pPr marL="0" indent="0" algn="just">
              <a:buNone/>
            </a:pPr>
            <a:r>
              <a:rPr lang="fr-FR" b="1" dirty="0" err="1" smtClean="0">
                <a:solidFill>
                  <a:srgbClr val="0070C0"/>
                </a:solidFill>
              </a:rPr>
              <a:t>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Distrika</a:t>
            </a:r>
            <a:r>
              <a:rPr lang="fr-FR" b="1" dirty="0" smtClean="0">
                <a:solidFill>
                  <a:srgbClr val="0070C0"/>
                </a:solidFill>
              </a:rPr>
              <a:t> no </a:t>
            </a:r>
            <a:r>
              <a:rPr lang="fr-FR" b="1" dirty="0" err="1" smtClean="0">
                <a:solidFill>
                  <a:srgbClr val="0070C0"/>
                </a:solidFill>
              </a:rPr>
              <a:t>manao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fanarahamaso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ny</a:t>
            </a:r>
            <a:r>
              <a:rPr lang="fr-FR" b="1" dirty="0" smtClean="0">
                <a:solidFill>
                  <a:srgbClr val="0070C0"/>
                </a:solidFill>
              </a:rPr>
              <a:t> ara-</a:t>
            </a:r>
            <a:r>
              <a:rPr lang="fr-FR" b="1" dirty="0" err="1" smtClean="0">
                <a:solidFill>
                  <a:srgbClr val="0070C0"/>
                </a:solidFill>
              </a:rPr>
              <a:t>dalàna</a:t>
            </a:r>
            <a:endParaRPr lang="fr-FR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fr-FR" b="1" dirty="0" smtClean="0">
                <a:solidFill>
                  <a:srgbClr val="0070C0"/>
                </a:solidFill>
              </a:rPr>
              <a:t>=&gt; </a:t>
            </a:r>
            <a:r>
              <a:rPr lang="fr-FR" b="1" dirty="0" err="1" smtClean="0">
                <a:solidFill>
                  <a:srgbClr val="0070C0"/>
                </a:solidFill>
              </a:rPr>
              <a:t>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Kaominina</a:t>
            </a:r>
            <a:r>
              <a:rPr lang="fr-FR" b="1" dirty="0" smtClean="0">
                <a:solidFill>
                  <a:srgbClr val="0070C0"/>
                </a:solidFill>
              </a:rPr>
              <a:t> dia </a:t>
            </a:r>
            <a:r>
              <a:rPr lang="fr-FR" b="1" dirty="0" err="1" smtClean="0">
                <a:solidFill>
                  <a:srgbClr val="0070C0"/>
                </a:solidFill>
              </a:rPr>
              <a:t>tsy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maintsy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manaramaso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teti</a:t>
            </a:r>
            <a:r>
              <a:rPr lang="fr-FR" b="1" dirty="0" smtClean="0">
                <a:solidFill>
                  <a:srgbClr val="0070C0"/>
                </a:solidFill>
              </a:rPr>
              <a:t>-bola </a:t>
            </a:r>
            <a:r>
              <a:rPr lang="fr-FR" b="1" dirty="0" err="1" smtClean="0">
                <a:solidFill>
                  <a:srgbClr val="0070C0"/>
                </a:solidFill>
              </a:rPr>
              <a:t>ary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manao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tatitra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any</a:t>
            </a:r>
            <a:r>
              <a:rPr lang="fr-FR" b="1" dirty="0" smtClean="0">
                <a:solidFill>
                  <a:srgbClr val="0070C0"/>
                </a:solidFill>
              </a:rPr>
              <a:t> @</a:t>
            </a:r>
            <a:r>
              <a:rPr lang="fr-FR" b="1" dirty="0" err="1" smtClean="0">
                <a:solidFill>
                  <a:srgbClr val="0070C0"/>
                </a:solidFill>
              </a:rPr>
              <a:t>Distrika</a:t>
            </a:r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Fiverenana</a:t>
            </a:r>
            <a:r>
              <a:rPr lang="fr-FR" dirty="0" smtClean="0"/>
              <a:t>  @</a:t>
            </a:r>
            <a:r>
              <a:rPr lang="fr-FR" dirty="0" err="1" smtClean="0"/>
              <a:t>ady</a:t>
            </a:r>
            <a:r>
              <a:rPr lang="fr-FR" dirty="0" smtClean="0"/>
              <a:t> </a:t>
            </a:r>
            <a:r>
              <a:rPr lang="fr-FR" dirty="0" err="1" smtClean="0"/>
              <a:t>hevitra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804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 err="1" smtClean="0"/>
              <a:t>Fitantanana</a:t>
            </a:r>
            <a:r>
              <a:rPr lang="fr-FR" dirty="0" smtClean="0"/>
              <a:t> </a:t>
            </a:r>
            <a:r>
              <a:rPr lang="fr-FR" dirty="0" err="1" smtClean="0"/>
              <a:t>tsy</a:t>
            </a:r>
            <a:r>
              <a:rPr lang="fr-FR" dirty="0" smtClean="0"/>
              <a:t> </a:t>
            </a:r>
            <a:r>
              <a:rPr lang="fr-FR" dirty="0" err="1" smtClean="0"/>
              <a:t>miakina</a:t>
            </a:r>
            <a:r>
              <a:rPr lang="fr-FR" dirty="0" smtClean="0"/>
              <a:t> na </a:t>
            </a:r>
            <a:r>
              <a:rPr lang="fr-FR" dirty="0" err="1" smtClean="0"/>
              <a:t>iombonana</a:t>
            </a:r>
            <a:r>
              <a:rPr lang="fr-FR" dirty="0" smtClean="0"/>
              <a:t>?</a:t>
            </a:r>
          </a:p>
          <a:p>
            <a:pPr marL="0" indent="0" algn="just">
              <a:buNone/>
            </a:pPr>
            <a:r>
              <a:rPr lang="fr-FR" b="1" dirty="0" err="1" smtClean="0">
                <a:solidFill>
                  <a:srgbClr val="0070C0"/>
                </a:solidFill>
              </a:rPr>
              <a:t>Tsy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mifanohitra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akory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ireo</a:t>
            </a:r>
            <a:r>
              <a:rPr lang="fr-FR" b="1" dirty="0" smtClean="0">
                <a:solidFill>
                  <a:srgbClr val="0070C0"/>
                </a:solidFill>
              </a:rPr>
              <a:t>!</a:t>
            </a:r>
          </a:p>
          <a:p>
            <a:pPr marL="0" indent="0" algn="just">
              <a:buNone/>
            </a:pPr>
            <a:endParaRPr lang="fr-FR" sz="15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fr-FR" b="1" dirty="0" err="1" smtClean="0">
                <a:solidFill>
                  <a:srgbClr val="0070C0"/>
                </a:solidFill>
              </a:rPr>
              <a:t>Miankina</a:t>
            </a:r>
            <a:r>
              <a:rPr lang="fr-FR" b="1" dirty="0" smtClean="0">
                <a:solidFill>
                  <a:srgbClr val="0070C0"/>
                </a:solidFill>
              </a:rPr>
              <a:t> @</a:t>
            </a:r>
            <a:r>
              <a:rPr lang="fr-FR" b="1" dirty="0" err="1" smtClean="0">
                <a:solidFill>
                  <a:srgbClr val="0070C0"/>
                </a:solidFill>
              </a:rPr>
              <a:t>karazana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fotodrafitrasa</a:t>
            </a:r>
            <a:r>
              <a:rPr lang="fr-FR" b="1" dirty="0" smtClean="0">
                <a:solidFill>
                  <a:srgbClr val="0070C0"/>
                </a:solidFill>
              </a:rPr>
              <a:t> ho </a:t>
            </a:r>
            <a:r>
              <a:rPr lang="fr-FR" b="1" dirty="0" err="1" smtClean="0">
                <a:solidFill>
                  <a:srgbClr val="0070C0"/>
                </a:solidFill>
              </a:rPr>
              <a:t>tantanina</a:t>
            </a:r>
            <a:r>
              <a:rPr lang="fr-FR" b="1" dirty="0" smtClean="0">
                <a:solidFill>
                  <a:srgbClr val="0070C0"/>
                </a:solidFill>
              </a:rPr>
              <a:t> (</a:t>
            </a:r>
            <a:r>
              <a:rPr lang="fr-FR" b="1" dirty="0" err="1" smtClean="0">
                <a:solidFill>
                  <a:srgbClr val="0070C0"/>
                </a:solidFill>
              </a:rPr>
              <a:t>miankina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ny</a:t>
            </a:r>
            <a:r>
              <a:rPr lang="fr-FR" b="1" dirty="0" smtClean="0">
                <a:solidFill>
                  <a:srgbClr val="0070C0"/>
                </a:solidFill>
              </a:rPr>
              <a:t> ara-</a:t>
            </a:r>
            <a:r>
              <a:rPr lang="fr-FR" b="1" dirty="0" err="1" smtClean="0">
                <a:solidFill>
                  <a:srgbClr val="0070C0"/>
                </a:solidFill>
              </a:rPr>
              <a:t>teknika</a:t>
            </a:r>
            <a:r>
              <a:rPr lang="fr-FR" b="1" dirty="0" smtClean="0">
                <a:solidFill>
                  <a:srgbClr val="0070C0"/>
                </a:solidFill>
              </a:rPr>
              <a:t> ), </a:t>
            </a:r>
            <a:r>
              <a:rPr lang="fr-FR" b="1" dirty="0" err="1" smtClean="0">
                <a:solidFill>
                  <a:srgbClr val="0070C0"/>
                </a:solidFill>
              </a:rPr>
              <a:t>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halaviran’ny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toerana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sy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isan’ny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mponina</a:t>
            </a:r>
            <a:r>
              <a:rPr lang="fr-FR" b="1" dirty="0" smtClean="0">
                <a:solidFill>
                  <a:srgbClr val="0070C0"/>
                </a:solidFill>
              </a:rPr>
              <a:t> (</a:t>
            </a:r>
            <a:r>
              <a:rPr lang="fr-FR" b="1" dirty="0" err="1" smtClean="0">
                <a:solidFill>
                  <a:srgbClr val="0070C0"/>
                </a:solidFill>
              </a:rPr>
              <a:t>Misy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ve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mpitantana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afaka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hiantoka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fitantanana</a:t>
            </a:r>
            <a:r>
              <a:rPr lang="fr-FR" sz="2800" b="1" dirty="0" smtClean="0">
                <a:solidFill>
                  <a:srgbClr val="0070C0"/>
                </a:solidFill>
              </a:rPr>
              <a:t>?</a:t>
            </a:r>
            <a:r>
              <a:rPr lang="fr-FR" b="1" dirty="0" smtClean="0">
                <a:solidFill>
                  <a:srgbClr val="0070C0"/>
                </a:solidFill>
              </a:rPr>
              <a:t>), </a:t>
            </a:r>
            <a:r>
              <a:rPr lang="fr-FR" b="1" dirty="0" err="1" smtClean="0">
                <a:solidFill>
                  <a:srgbClr val="0070C0"/>
                </a:solidFill>
              </a:rPr>
              <a:t>ireo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vaha</a:t>
            </a:r>
            <a:r>
              <a:rPr lang="fr-FR" b="1" dirty="0" smtClean="0">
                <a:solidFill>
                  <a:srgbClr val="0070C0"/>
                </a:solidFill>
              </a:rPr>
              <a:t>-</a:t>
            </a:r>
            <a:r>
              <a:rPr lang="fr-FR" b="1" dirty="0" err="1" smtClean="0">
                <a:solidFill>
                  <a:srgbClr val="0070C0"/>
                </a:solidFill>
              </a:rPr>
              <a:t>olana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tena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mety</a:t>
            </a:r>
            <a:r>
              <a:rPr lang="fr-FR" b="1" dirty="0" smtClean="0">
                <a:solidFill>
                  <a:srgbClr val="0070C0"/>
                </a:solidFill>
              </a:rPr>
              <a:t> ho </a:t>
            </a:r>
            <a:r>
              <a:rPr lang="fr-FR" b="1" dirty="0" err="1" smtClean="0">
                <a:solidFill>
                  <a:srgbClr val="0070C0"/>
                </a:solidFill>
              </a:rPr>
              <a:t>an’ny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mpanjifa</a:t>
            </a:r>
            <a:r>
              <a:rPr lang="fr-FR" b="1" dirty="0" smtClean="0">
                <a:solidFill>
                  <a:srgbClr val="0070C0"/>
                </a:solidFill>
              </a:rPr>
              <a:t>, </a:t>
            </a:r>
            <a:r>
              <a:rPr lang="fr-FR" b="1" dirty="0" err="1" smtClean="0">
                <a:solidFill>
                  <a:srgbClr val="0070C0"/>
                </a:solidFill>
              </a:rPr>
              <a:t>ireo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safidin’ny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kaominina</a:t>
            </a:r>
            <a:endParaRPr lang="fr-FR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fr-FR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fr-FR" b="1" dirty="0" err="1" smtClean="0">
                <a:solidFill>
                  <a:srgbClr val="0070C0"/>
                </a:solidFill>
              </a:rPr>
              <a:t>Fitantananan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mifangaro</a:t>
            </a:r>
            <a:r>
              <a:rPr lang="fr-FR" b="1" dirty="0" smtClean="0">
                <a:solidFill>
                  <a:srgbClr val="0070C0"/>
                </a:solidFill>
              </a:rPr>
              <a:t> dia </a:t>
            </a:r>
            <a:r>
              <a:rPr lang="fr-FR" b="1" dirty="0" err="1" smtClean="0">
                <a:solidFill>
                  <a:srgbClr val="0070C0"/>
                </a:solidFill>
              </a:rPr>
              <a:t>azo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eritreretina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ihany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koa</a:t>
            </a:r>
            <a:r>
              <a:rPr lang="fr-FR" b="1" dirty="0" smtClean="0">
                <a:solidFill>
                  <a:srgbClr val="0070C0"/>
                </a:solidFill>
              </a:rPr>
              <a:t> = </a:t>
            </a:r>
            <a:r>
              <a:rPr lang="fr-FR" b="1" dirty="0" err="1" smtClean="0">
                <a:solidFill>
                  <a:srgbClr val="0070C0"/>
                </a:solidFill>
              </a:rPr>
              <a:t>ohatra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ny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b="1" dirty="0" err="1" smtClean="0">
                <a:solidFill>
                  <a:srgbClr val="0070C0"/>
                </a:solidFill>
              </a:rPr>
              <a:t>ao</a:t>
            </a:r>
            <a:r>
              <a:rPr lang="fr-FR" b="1" dirty="0" smtClean="0">
                <a:solidFill>
                  <a:srgbClr val="0070C0"/>
                </a:solidFill>
              </a:rPr>
              <a:t>  </a:t>
            </a:r>
            <a:r>
              <a:rPr lang="fr-FR" b="1" dirty="0" err="1" smtClean="0">
                <a:solidFill>
                  <a:srgbClr val="0070C0"/>
                </a:solidFill>
              </a:rPr>
              <a:t>Mahambo</a:t>
            </a:r>
            <a:endParaRPr lang="fr-FR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fr-FR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fr-FR" dirty="0" smtClean="0">
              <a:solidFill>
                <a:srgbClr val="0070C0"/>
              </a:solidFill>
            </a:endParaRPr>
          </a:p>
          <a:p>
            <a:pPr algn="just"/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Fiverenana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@</a:t>
            </a:r>
            <a:r>
              <a:rPr kumimoji="0" lang="fr-F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ady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hevitra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704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499347" y="1412776"/>
            <a:ext cx="2003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err="1" smtClean="0">
                <a:solidFill>
                  <a:srgbClr val="0070C0"/>
                </a:solidFill>
              </a:rPr>
              <a:t>Kaominina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499992" y="1959223"/>
            <a:ext cx="100662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STEAH</a:t>
            </a:r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491880" y="5055567"/>
            <a:ext cx="1715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err="1" smtClean="0">
                <a:solidFill>
                  <a:srgbClr val="0070C0"/>
                </a:solidFill>
              </a:rPr>
              <a:t>Mpanjifa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5" name="Double flèche verticale 4"/>
          <p:cNvSpPr/>
          <p:nvPr/>
        </p:nvSpPr>
        <p:spPr>
          <a:xfrm>
            <a:off x="4067944" y="2420888"/>
            <a:ext cx="432048" cy="263467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428025" y="3031248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0070C0"/>
                </a:solidFill>
              </a:rPr>
              <a:t>KR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690477" y="3032784"/>
            <a:ext cx="21573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err="1" smtClean="0">
                <a:solidFill>
                  <a:srgbClr val="0070C0"/>
                </a:solidFill>
              </a:rPr>
              <a:t>Orinasa</a:t>
            </a:r>
            <a:r>
              <a:rPr lang="fr-FR" sz="32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fr-FR" sz="3200" b="1" dirty="0" err="1" smtClean="0">
                <a:solidFill>
                  <a:srgbClr val="0070C0"/>
                </a:solidFill>
              </a:rPr>
              <a:t>mpitantana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8" name="Flèche courbée vers la droite 7"/>
          <p:cNvSpPr/>
          <p:nvPr/>
        </p:nvSpPr>
        <p:spPr>
          <a:xfrm>
            <a:off x="1979712" y="1943553"/>
            <a:ext cx="1368152" cy="352839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343857" y="2598873"/>
            <a:ext cx="1243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/>
              <a:t>Fitsipika</a:t>
            </a:r>
            <a:endParaRPr lang="fr-FR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1554673" y="3615407"/>
            <a:ext cx="748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/>
              <a:t>Sazy</a:t>
            </a:r>
            <a:endParaRPr lang="fr-FR" sz="2400" b="1" dirty="0"/>
          </a:p>
        </p:txBody>
      </p:sp>
      <p:sp>
        <p:nvSpPr>
          <p:cNvPr id="11" name="Flèche courbée vers la droite 10"/>
          <p:cNvSpPr/>
          <p:nvPr/>
        </p:nvSpPr>
        <p:spPr>
          <a:xfrm>
            <a:off x="827584" y="1340768"/>
            <a:ext cx="2520280" cy="4752528"/>
          </a:xfrm>
          <a:prstGeom prst="curvedRightArrow">
            <a:avLst>
              <a:gd name="adj1" fmla="val 14017"/>
              <a:gd name="adj2" fmla="val 2366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14348" y="1000108"/>
            <a:ext cx="266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/>
              <a:t>Loharanom</a:t>
            </a:r>
            <a:r>
              <a:rPr lang="fr-FR" sz="2400" b="1" dirty="0" smtClean="0"/>
              <a:t>-</a:t>
            </a:r>
            <a:r>
              <a:rPr lang="fr-FR" sz="2400" b="1" dirty="0" err="1" smtClean="0"/>
              <a:t>baovao</a:t>
            </a:r>
            <a:endParaRPr lang="fr-FR" sz="24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378217" y="4593902"/>
            <a:ext cx="2071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solidFill>
                  <a:srgbClr val="FF0000"/>
                </a:solidFill>
              </a:rPr>
              <a:t>Fangaraharana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4" name="Flèche courbée vers la droite 13"/>
          <p:cNvSpPr/>
          <p:nvPr/>
        </p:nvSpPr>
        <p:spPr>
          <a:xfrm rot="10800000">
            <a:off x="5868145" y="1916832"/>
            <a:ext cx="1368152" cy="352839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Flèche courbée vers la droite 14"/>
          <p:cNvSpPr/>
          <p:nvPr/>
        </p:nvSpPr>
        <p:spPr>
          <a:xfrm rot="10800000">
            <a:off x="5796137" y="1239143"/>
            <a:ext cx="2520280" cy="4752528"/>
          </a:xfrm>
          <a:prstGeom prst="curvedRightArrow">
            <a:avLst>
              <a:gd name="adj1" fmla="val 14017"/>
              <a:gd name="adj2" fmla="val 2366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786446" y="4000504"/>
            <a:ext cx="2309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/>
              <a:t>Fandoavam</a:t>
            </a:r>
            <a:r>
              <a:rPr lang="fr-FR" sz="2400" b="1" dirty="0" smtClean="0"/>
              <a:t>-bola</a:t>
            </a:r>
            <a:endParaRPr lang="fr-FR" sz="24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6215075" y="5929330"/>
            <a:ext cx="2928925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Fikambanan’ny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mpahazo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tombotsoa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164288" y="2420888"/>
            <a:ext cx="162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/>
              <a:t>Fitarainana</a:t>
            </a:r>
            <a:endParaRPr lang="fr-FR" sz="24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107504" y="3153742"/>
            <a:ext cx="2844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/>
              <a:t>Tamberin’andraikitra</a:t>
            </a:r>
            <a:endParaRPr lang="fr-FR" sz="24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5740831" y="4746302"/>
            <a:ext cx="2071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solidFill>
                  <a:srgbClr val="FF0000"/>
                </a:solidFill>
              </a:rPr>
              <a:t>Fangaraharana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63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327</Words>
  <Application>Microsoft Office PowerPoint</Application>
  <PresentationFormat>Affichage à l'écran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Fehin-kevitra ny atrik’asa </vt:lpstr>
      <vt:lpstr>Fehin-kevitra ny atrik’asa </vt:lpstr>
      <vt:lpstr>Présentation PowerPoint</vt:lpstr>
      <vt:lpstr>Présentation PowerPoint</vt:lpstr>
      <vt:lpstr>Fiverenana  @ady hevitra</vt:lpstr>
      <vt:lpstr>Fiverenana  @ady hevitra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Capi EHA</dc:creator>
  <cp:lastModifiedBy>Capi EHA</cp:lastModifiedBy>
  <cp:revision>29</cp:revision>
  <dcterms:created xsi:type="dcterms:W3CDTF">2015-11-11T08:39:25Z</dcterms:created>
  <dcterms:modified xsi:type="dcterms:W3CDTF">2015-11-19T15:35:07Z</dcterms:modified>
</cp:coreProperties>
</file>